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
  </p:notesMasterIdLst>
  <p:handoutMasterIdLst>
    <p:handoutMasterId r:id="rId27"/>
  </p:handoutMasterIdLst>
  <p:sldIdLst>
    <p:sldId id="320" r:id="rId5"/>
    <p:sldId id="326" r:id="rId6"/>
    <p:sldId id="330" r:id="rId7"/>
    <p:sldId id="334" r:id="rId8"/>
    <p:sldId id="354" r:id="rId9"/>
    <p:sldId id="357" r:id="rId10"/>
    <p:sldId id="356" r:id="rId11"/>
    <p:sldId id="359" r:id="rId12"/>
    <p:sldId id="360" r:id="rId13"/>
    <p:sldId id="361" r:id="rId14"/>
    <p:sldId id="362" r:id="rId15"/>
    <p:sldId id="364" r:id="rId16"/>
    <p:sldId id="369" r:id="rId17"/>
    <p:sldId id="370" r:id="rId18"/>
    <p:sldId id="365" r:id="rId19"/>
    <p:sldId id="363" r:id="rId20"/>
    <p:sldId id="366" r:id="rId21"/>
    <p:sldId id="367" r:id="rId22"/>
    <p:sldId id="358" r:id="rId23"/>
    <p:sldId id="352" r:id="rId24"/>
    <p:sldId id="322" r:id="rId25"/>
  </p:sldIdLst>
  <p:sldSz cx="12192000" cy="6858000"/>
  <p:notesSz cx="7315200" cy="9601200"/>
  <p:custDataLst>
    <p:tags r:id="rId28"/>
  </p:custData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llavi Gupta" initials="PG" lastIdx="45" clrIdx="0"/>
  <p:cmAuthor id="1" name="Sivaranjani V" initials="SV" lastIdx="24" clrIdx="1">
    <p:extLst>
      <p:ext uri="{19B8F6BF-5375-455C-9EA6-DF929625EA0E}">
        <p15:presenceInfo xmlns:p15="http://schemas.microsoft.com/office/powerpoint/2012/main" userId="Sivaranjani V" providerId="None"/>
      </p:ext>
    </p:extLst>
  </p:cmAuthor>
  <p:cmAuthor id="2" name="Ashpreet Kohli" initials="AK" lastIdx="25" clrIdx="2">
    <p:extLst>
      <p:ext uri="{19B8F6BF-5375-455C-9EA6-DF929625EA0E}">
        <p15:presenceInfo xmlns:p15="http://schemas.microsoft.com/office/powerpoint/2012/main" userId="S::ashpreet.kohli@emeritus.org::331bfec6-da51-4c52-8f47-5380bced0532" providerId="AD"/>
      </p:ext>
    </p:extLst>
  </p:cmAuthor>
  <p:cmAuthor id="3" name="Dipti Jadhav" initials="DJ" lastIdx="1" clrIdx="3">
    <p:extLst>
      <p:ext uri="{19B8F6BF-5375-455C-9EA6-DF929625EA0E}">
        <p15:presenceInfo xmlns:p15="http://schemas.microsoft.com/office/powerpoint/2012/main" userId="Dipti Jadha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26B"/>
    <a:srgbClr val="4C86B8"/>
    <a:srgbClr val="005495"/>
    <a:srgbClr val="DF6B0B"/>
    <a:srgbClr val="FFC819"/>
    <a:srgbClr val="C3161C"/>
    <a:srgbClr val="898989"/>
    <a:srgbClr val="000046"/>
    <a:srgbClr val="333365"/>
    <a:srgbClr val="FFF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87342-1218-4020-8D67-9E8DE101D188}" v="22" dt="2024-09-11T06:17:06.0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78893" autoAdjust="0"/>
  </p:normalViewPr>
  <p:slideViewPr>
    <p:cSldViewPr snapToGrid="0">
      <p:cViewPr varScale="1">
        <p:scale>
          <a:sx n="82" d="100"/>
          <a:sy n="82" d="100"/>
        </p:scale>
        <p:origin x="763" y="72"/>
      </p:cViewPr>
      <p:guideLst>
        <p:guide orient="horz" pos="2160"/>
        <p:guide pos="386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87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kshi Sandal" userId="609736458c17fddc" providerId="LiveId" clId="{07487342-1218-4020-8D67-9E8DE101D188}"/>
    <pc:docChg chg="undo custSel addSld delSld modSld sldOrd">
      <pc:chgData name="Himakshi Sandal" userId="609736458c17fddc" providerId="LiveId" clId="{07487342-1218-4020-8D67-9E8DE101D188}" dt="2024-09-11T06:19:16.026" v="915" actId="2696"/>
      <pc:docMkLst>
        <pc:docMk/>
      </pc:docMkLst>
      <pc:sldChg chg="modSp mod">
        <pc:chgData name="Himakshi Sandal" userId="609736458c17fddc" providerId="LiveId" clId="{07487342-1218-4020-8D67-9E8DE101D188}" dt="2024-09-11T06:17:36.025" v="906" actId="20577"/>
        <pc:sldMkLst>
          <pc:docMk/>
          <pc:sldMk cId="1837550472" sldId="326"/>
        </pc:sldMkLst>
        <pc:spChg chg="mod">
          <ac:chgData name="Himakshi Sandal" userId="609736458c17fddc" providerId="LiveId" clId="{07487342-1218-4020-8D67-9E8DE101D188}" dt="2024-09-11T06:17:36.025" v="906" actId="20577"/>
          <ac:spMkLst>
            <pc:docMk/>
            <pc:sldMk cId="1837550472" sldId="326"/>
            <ac:spMk id="3" creationId="{463BA6DD-4A23-4DE8-8B55-182118DACE44}"/>
          </ac:spMkLst>
        </pc:spChg>
      </pc:sldChg>
      <pc:sldChg chg="modSp mod">
        <pc:chgData name="Himakshi Sandal" userId="609736458c17fddc" providerId="LiveId" clId="{07487342-1218-4020-8D67-9E8DE101D188}" dt="2024-09-11T06:10:56.546" v="773" actId="14100"/>
        <pc:sldMkLst>
          <pc:docMk/>
          <pc:sldMk cId="420355290" sldId="352"/>
        </pc:sldMkLst>
        <pc:spChg chg="mod">
          <ac:chgData name="Himakshi Sandal" userId="609736458c17fddc" providerId="LiveId" clId="{07487342-1218-4020-8D67-9E8DE101D188}" dt="2024-09-11T06:10:56.546" v="773" actId="14100"/>
          <ac:spMkLst>
            <pc:docMk/>
            <pc:sldMk cId="420355290" sldId="352"/>
            <ac:spMk id="3" creationId="{AA6A5EC9-9A40-4A8A-9C64-FE4FB3CCA6F3}"/>
          </ac:spMkLst>
        </pc:spChg>
      </pc:sldChg>
      <pc:sldChg chg="delSp modSp mod ord">
        <pc:chgData name="Himakshi Sandal" userId="609736458c17fddc" providerId="LiveId" clId="{07487342-1218-4020-8D67-9E8DE101D188}" dt="2024-09-11T06:03:12.962" v="741" actId="14100"/>
        <pc:sldMkLst>
          <pc:docMk/>
          <pc:sldMk cId="820353977" sldId="362"/>
        </pc:sldMkLst>
        <pc:spChg chg="mod">
          <ac:chgData name="Himakshi Sandal" userId="609736458c17fddc" providerId="LiveId" clId="{07487342-1218-4020-8D67-9E8DE101D188}" dt="2024-09-11T06:03:04.864" v="738" actId="27636"/>
          <ac:spMkLst>
            <pc:docMk/>
            <pc:sldMk cId="820353977" sldId="362"/>
            <ac:spMk id="3" creationId="{740F4E4B-8508-4497-98D8-FBC6015D237D}"/>
          </ac:spMkLst>
        </pc:spChg>
        <pc:picChg chg="del">
          <ac:chgData name="Himakshi Sandal" userId="609736458c17fddc" providerId="LiveId" clId="{07487342-1218-4020-8D67-9E8DE101D188}" dt="2024-09-11T06:02:12.748" v="730" actId="21"/>
          <ac:picMkLst>
            <pc:docMk/>
            <pc:sldMk cId="820353977" sldId="362"/>
            <ac:picMk id="5" creationId="{A9ED954E-285D-CB9A-8551-C262A973311C}"/>
          </ac:picMkLst>
        </pc:picChg>
        <pc:picChg chg="mod">
          <ac:chgData name="Himakshi Sandal" userId="609736458c17fddc" providerId="LiveId" clId="{07487342-1218-4020-8D67-9E8DE101D188}" dt="2024-09-11T06:03:12.962" v="741" actId="14100"/>
          <ac:picMkLst>
            <pc:docMk/>
            <pc:sldMk cId="820353977" sldId="362"/>
            <ac:picMk id="7170" creationId="{E37FDA1B-24B0-BFE9-530A-FA23900C5538}"/>
          </ac:picMkLst>
        </pc:picChg>
      </pc:sldChg>
      <pc:sldChg chg="addSp modSp mod">
        <pc:chgData name="Himakshi Sandal" userId="609736458c17fddc" providerId="LiveId" clId="{07487342-1218-4020-8D67-9E8DE101D188}" dt="2024-09-11T06:02:48.372" v="736" actId="113"/>
        <pc:sldMkLst>
          <pc:docMk/>
          <pc:sldMk cId="2870067984" sldId="363"/>
        </pc:sldMkLst>
        <pc:spChg chg="mod">
          <ac:chgData name="Himakshi Sandal" userId="609736458c17fddc" providerId="LiveId" clId="{07487342-1218-4020-8D67-9E8DE101D188}" dt="2024-09-11T06:02:48.372" v="736" actId="113"/>
          <ac:spMkLst>
            <pc:docMk/>
            <pc:sldMk cId="2870067984" sldId="363"/>
            <ac:spMk id="3" creationId="{740F4E4B-8508-4497-98D8-FBC6015D237D}"/>
          </ac:spMkLst>
        </pc:spChg>
        <pc:picChg chg="add mod">
          <ac:chgData name="Himakshi Sandal" userId="609736458c17fddc" providerId="LiveId" clId="{07487342-1218-4020-8D67-9E8DE101D188}" dt="2024-09-11T06:02:39.708" v="735" actId="1076"/>
          <ac:picMkLst>
            <pc:docMk/>
            <pc:sldMk cId="2870067984" sldId="363"/>
            <ac:picMk id="4" creationId="{CF99862E-BAE9-371B-1ABF-AB2EEFFE57C8}"/>
          </ac:picMkLst>
        </pc:picChg>
        <pc:picChg chg="mod">
          <ac:chgData name="Himakshi Sandal" userId="609736458c17fddc" providerId="LiveId" clId="{07487342-1218-4020-8D67-9E8DE101D188}" dt="2024-09-11T06:02:35.856" v="734" actId="14100"/>
          <ac:picMkLst>
            <pc:docMk/>
            <pc:sldMk cId="2870067984" sldId="363"/>
            <ac:picMk id="7170" creationId="{E37FDA1B-24B0-BFE9-530A-FA23900C5538}"/>
          </ac:picMkLst>
        </pc:picChg>
      </pc:sldChg>
      <pc:sldChg chg="addSp modSp mod ord">
        <pc:chgData name="Himakshi Sandal" userId="609736458c17fddc" providerId="LiveId" clId="{07487342-1218-4020-8D67-9E8DE101D188}" dt="2024-09-11T05:51:23.948" v="647" actId="14100"/>
        <pc:sldMkLst>
          <pc:docMk/>
          <pc:sldMk cId="1315737570" sldId="364"/>
        </pc:sldMkLst>
        <pc:picChg chg="mod">
          <ac:chgData name="Himakshi Sandal" userId="609736458c17fddc" providerId="LiveId" clId="{07487342-1218-4020-8D67-9E8DE101D188}" dt="2024-09-11T05:50:55.694" v="642" actId="14100"/>
          <ac:picMkLst>
            <pc:docMk/>
            <pc:sldMk cId="1315737570" sldId="364"/>
            <ac:picMk id="4" creationId="{AFD4BA57-6FC6-EA78-5A98-963B4013282F}"/>
          </ac:picMkLst>
        </pc:picChg>
        <pc:picChg chg="add mod">
          <ac:chgData name="Himakshi Sandal" userId="609736458c17fddc" providerId="LiveId" clId="{07487342-1218-4020-8D67-9E8DE101D188}" dt="2024-09-11T05:51:00.749" v="643" actId="14100"/>
          <ac:picMkLst>
            <pc:docMk/>
            <pc:sldMk cId="1315737570" sldId="364"/>
            <ac:picMk id="6" creationId="{8E742E20-6168-8945-ADF7-F297E8E8892A}"/>
          </ac:picMkLst>
        </pc:picChg>
        <pc:picChg chg="mod">
          <ac:chgData name="Himakshi Sandal" userId="609736458c17fddc" providerId="LiveId" clId="{07487342-1218-4020-8D67-9E8DE101D188}" dt="2024-09-11T05:51:23.948" v="647" actId="14100"/>
          <ac:picMkLst>
            <pc:docMk/>
            <pc:sldMk cId="1315737570" sldId="364"/>
            <ac:picMk id="7170" creationId="{E37FDA1B-24B0-BFE9-530A-FA23900C5538}"/>
          </ac:picMkLst>
        </pc:picChg>
      </pc:sldChg>
      <pc:sldChg chg="ord">
        <pc:chgData name="Himakshi Sandal" userId="609736458c17fddc" providerId="LiveId" clId="{07487342-1218-4020-8D67-9E8DE101D188}" dt="2024-09-11T05:44:33.101" v="611"/>
        <pc:sldMkLst>
          <pc:docMk/>
          <pc:sldMk cId="394014295" sldId="365"/>
        </pc:sldMkLst>
      </pc:sldChg>
      <pc:sldChg chg="modSp add mod">
        <pc:chgData name="Himakshi Sandal" userId="609736458c17fddc" providerId="LiveId" clId="{07487342-1218-4020-8D67-9E8DE101D188}" dt="2024-09-07T17:27:46.821" v="237" actId="255"/>
        <pc:sldMkLst>
          <pc:docMk/>
          <pc:sldMk cId="4241715293" sldId="367"/>
        </pc:sldMkLst>
        <pc:spChg chg="mod">
          <ac:chgData name="Himakshi Sandal" userId="609736458c17fddc" providerId="LiveId" clId="{07487342-1218-4020-8D67-9E8DE101D188}" dt="2024-09-07T17:17:23.143" v="25" actId="20577"/>
          <ac:spMkLst>
            <pc:docMk/>
            <pc:sldMk cId="4241715293" sldId="367"/>
            <ac:spMk id="2" creationId="{E55F4533-D97D-6ACE-81B0-1AD71327142B}"/>
          </ac:spMkLst>
        </pc:spChg>
        <pc:spChg chg="mod">
          <ac:chgData name="Himakshi Sandal" userId="609736458c17fddc" providerId="LiveId" clId="{07487342-1218-4020-8D67-9E8DE101D188}" dt="2024-09-07T17:27:46.821" v="237" actId="255"/>
          <ac:spMkLst>
            <pc:docMk/>
            <pc:sldMk cId="4241715293" sldId="367"/>
            <ac:spMk id="3" creationId="{EB26C78B-3205-9A2F-EA51-F297149DB35A}"/>
          </ac:spMkLst>
        </pc:spChg>
      </pc:sldChg>
      <pc:sldChg chg="add del">
        <pc:chgData name="Himakshi Sandal" userId="609736458c17fddc" providerId="LiveId" clId="{07487342-1218-4020-8D67-9E8DE101D188}" dt="2024-09-11T05:45:59.437" v="612" actId="2696"/>
        <pc:sldMkLst>
          <pc:docMk/>
          <pc:sldMk cId="955271398" sldId="368"/>
        </pc:sldMkLst>
      </pc:sldChg>
      <pc:sldChg chg="modSp add mod">
        <pc:chgData name="Himakshi Sandal" userId="609736458c17fddc" providerId="LiveId" clId="{07487342-1218-4020-8D67-9E8DE101D188}" dt="2024-09-11T05:43:30.643" v="570" actId="20577"/>
        <pc:sldMkLst>
          <pc:docMk/>
          <pc:sldMk cId="1217050627" sldId="369"/>
        </pc:sldMkLst>
        <pc:spChg chg="mod">
          <ac:chgData name="Himakshi Sandal" userId="609736458c17fddc" providerId="LiveId" clId="{07487342-1218-4020-8D67-9E8DE101D188}" dt="2024-09-11T05:43:30.643" v="570" actId="20577"/>
          <ac:spMkLst>
            <pc:docMk/>
            <pc:sldMk cId="1217050627" sldId="369"/>
            <ac:spMk id="2" creationId="{6B72BFE2-3CF6-4EDC-BAC9-2EBBCB7638CB}"/>
          </ac:spMkLst>
        </pc:spChg>
        <pc:spChg chg="mod">
          <ac:chgData name="Himakshi Sandal" userId="609736458c17fddc" providerId="LiveId" clId="{07487342-1218-4020-8D67-9E8DE101D188}" dt="2024-09-11T05:33:28.611" v="445" actId="27636"/>
          <ac:spMkLst>
            <pc:docMk/>
            <pc:sldMk cId="1217050627" sldId="369"/>
            <ac:spMk id="3" creationId="{740F4E4B-8508-4497-98D8-FBC6015D237D}"/>
          </ac:spMkLst>
        </pc:spChg>
        <pc:picChg chg="mod">
          <ac:chgData name="Himakshi Sandal" userId="609736458c17fddc" providerId="LiveId" clId="{07487342-1218-4020-8D67-9E8DE101D188}" dt="2024-09-11T05:34:01.558" v="450" actId="14100"/>
          <ac:picMkLst>
            <pc:docMk/>
            <pc:sldMk cId="1217050627" sldId="369"/>
            <ac:picMk id="4" creationId="{AFD4BA57-6FC6-EA78-5A98-963B4013282F}"/>
          </ac:picMkLst>
        </pc:picChg>
        <pc:picChg chg="mod">
          <ac:chgData name="Himakshi Sandal" userId="609736458c17fddc" providerId="LiveId" clId="{07487342-1218-4020-8D67-9E8DE101D188}" dt="2024-09-11T05:34:05.142" v="451" actId="14100"/>
          <ac:picMkLst>
            <pc:docMk/>
            <pc:sldMk cId="1217050627" sldId="369"/>
            <ac:picMk id="7170" creationId="{E37FDA1B-24B0-BFE9-530A-FA23900C5538}"/>
          </ac:picMkLst>
        </pc:picChg>
      </pc:sldChg>
      <pc:sldChg chg="add del">
        <pc:chgData name="Himakshi Sandal" userId="609736458c17fddc" providerId="LiveId" clId="{07487342-1218-4020-8D67-9E8DE101D188}" dt="2024-09-11T05:19:11.501" v="240" actId="2696"/>
        <pc:sldMkLst>
          <pc:docMk/>
          <pc:sldMk cId="3609206458" sldId="369"/>
        </pc:sldMkLst>
      </pc:sldChg>
      <pc:sldChg chg="addSp modSp add mod">
        <pc:chgData name="Himakshi Sandal" userId="609736458c17fddc" providerId="LiveId" clId="{07487342-1218-4020-8D67-9E8DE101D188}" dt="2024-09-11T06:18:44.676" v="914" actId="20577"/>
        <pc:sldMkLst>
          <pc:docMk/>
          <pc:sldMk cId="775448505" sldId="370"/>
        </pc:sldMkLst>
        <pc:spChg chg="mod">
          <ac:chgData name="Himakshi Sandal" userId="609736458c17fddc" providerId="LiveId" clId="{07487342-1218-4020-8D67-9E8DE101D188}" dt="2024-09-11T05:43:49.983" v="609" actId="6549"/>
          <ac:spMkLst>
            <pc:docMk/>
            <pc:sldMk cId="775448505" sldId="370"/>
            <ac:spMk id="2" creationId="{6B72BFE2-3CF6-4EDC-BAC9-2EBBCB7638CB}"/>
          </ac:spMkLst>
        </pc:spChg>
        <pc:spChg chg="mod">
          <ac:chgData name="Himakshi Sandal" userId="609736458c17fddc" providerId="LiveId" clId="{07487342-1218-4020-8D67-9E8DE101D188}" dt="2024-09-11T06:18:44.676" v="914" actId="20577"/>
          <ac:spMkLst>
            <pc:docMk/>
            <pc:sldMk cId="775448505" sldId="370"/>
            <ac:spMk id="3" creationId="{740F4E4B-8508-4497-98D8-FBC6015D237D}"/>
          </ac:spMkLst>
        </pc:spChg>
        <pc:spChg chg="add">
          <ac:chgData name="Himakshi Sandal" userId="609736458c17fddc" providerId="LiveId" clId="{07487342-1218-4020-8D67-9E8DE101D188}" dt="2024-09-11T05:41:13.979" v="508"/>
          <ac:spMkLst>
            <pc:docMk/>
            <pc:sldMk cId="775448505" sldId="370"/>
            <ac:spMk id="5" creationId="{F5E1400E-190C-E43E-0406-588A25B1A910}"/>
          </ac:spMkLst>
        </pc:spChg>
        <pc:spChg chg="add">
          <ac:chgData name="Himakshi Sandal" userId="609736458c17fddc" providerId="LiveId" clId="{07487342-1218-4020-8D67-9E8DE101D188}" dt="2024-09-11T05:41:26.607" v="510"/>
          <ac:spMkLst>
            <pc:docMk/>
            <pc:sldMk cId="775448505" sldId="370"/>
            <ac:spMk id="6" creationId="{C747C890-997C-7C6E-89E0-644F688F3AF0}"/>
          </ac:spMkLst>
        </pc:spChg>
        <pc:picChg chg="mod">
          <ac:chgData name="Himakshi Sandal" userId="609736458c17fddc" providerId="LiveId" clId="{07487342-1218-4020-8D67-9E8DE101D188}" dt="2024-09-11T05:42:41.511" v="525" actId="14100"/>
          <ac:picMkLst>
            <pc:docMk/>
            <pc:sldMk cId="775448505" sldId="370"/>
            <ac:picMk id="4" creationId="{AFD4BA57-6FC6-EA78-5A98-963B4013282F}"/>
          </ac:picMkLst>
        </pc:picChg>
        <pc:picChg chg="mod">
          <ac:chgData name="Himakshi Sandal" userId="609736458c17fddc" providerId="LiveId" clId="{07487342-1218-4020-8D67-9E8DE101D188}" dt="2024-09-11T05:42:28.596" v="521" actId="1076"/>
          <ac:picMkLst>
            <pc:docMk/>
            <pc:sldMk cId="775448505" sldId="370"/>
            <ac:picMk id="7170" creationId="{E37FDA1B-24B0-BFE9-530A-FA23900C5538}"/>
          </ac:picMkLst>
        </pc:picChg>
      </pc:sldChg>
      <pc:sldChg chg="addSp delSp modSp add del mod">
        <pc:chgData name="Himakshi Sandal" userId="609736458c17fddc" providerId="LiveId" clId="{07487342-1218-4020-8D67-9E8DE101D188}" dt="2024-09-11T06:19:16.026" v="915" actId="2696"/>
        <pc:sldMkLst>
          <pc:docMk/>
          <pc:sldMk cId="29379244" sldId="371"/>
        </pc:sldMkLst>
        <pc:spChg chg="mod">
          <ac:chgData name="Himakshi Sandal" userId="609736458c17fddc" providerId="LiveId" clId="{07487342-1218-4020-8D67-9E8DE101D188}" dt="2024-09-11T05:56:46.436" v="673" actId="20577"/>
          <ac:spMkLst>
            <pc:docMk/>
            <pc:sldMk cId="29379244" sldId="371"/>
            <ac:spMk id="2" creationId="{6B72BFE2-3CF6-4EDC-BAC9-2EBBCB7638CB}"/>
          </ac:spMkLst>
        </pc:spChg>
        <pc:spChg chg="mod">
          <ac:chgData name="Himakshi Sandal" userId="609736458c17fddc" providerId="LiveId" clId="{07487342-1218-4020-8D67-9E8DE101D188}" dt="2024-09-11T06:04:22.607" v="748" actId="123"/>
          <ac:spMkLst>
            <pc:docMk/>
            <pc:sldMk cId="29379244" sldId="371"/>
            <ac:spMk id="3" creationId="{740F4E4B-8508-4497-98D8-FBC6015D237D}"/>
          </ac:spMkLst>
        </pc:spChg>
        <pc:spChg chg="add">
          <ac:chgData name="Himakshi Sandal" userId="609736458c17fddc" providerId="LiveId" clId="{07487342-1218-4020-8D67-9E8DE101D188}" dt="2024-09-11T06:03:58.617" v="744"/>
          <ac:spMkLst>
            <pc:docMk/>
            <pc:sldMk cId="29379244" sldId="371"/>
            <ac:spMk id="4" creationId="{30C0F751-2285-C137-D755-589364ABD50C}"/>
          </ac:spMkLst>
        </pc:spChg>
        <pc:picChg chg="del">
          <ac:chgData name="Himakshi Sandal" userId="609736458c17fddc" providerId="LiveId" clId="{07487342-1218-4020-8D67-9E8DE101D188}" dt="2024-09-11T05:56:50.240" v="674" actId="478"/>
          <ac:picMkLst>
            <pc:docMk/>
            <pc:sldMk cId="29379244" sldId="371"/>
            <ac:picMk id="7170" creationId="{E37FDA1B-24B0-BFE9-530A-FA23900C5538}"/>
          </ac:picMkLst>
        </pc:picChg>
      </pc:sldChg>
    </pc:docChg>
  </pc:docChgLst>
  <pc:docChgLst>
    <pc:chgData name="Himakshi Sandal" userId="609736458c17fddc" providerId="LiveId" clId="{460E6F23-9ADE-4FD8-8B1C-B68AA083E760}"/>
    <pc:docChg chg="undo custSel modSld">
      <pc:chgData name="Himakshi Sandal" userId="609736458c17fddc" providerId="LiveId" clId="{460E6F23-9ADE-4FD8-8B1C-B68AA083E760}" dt="2024-08-14T09:07:48.546" v="22" actId="20577"/>
      <pc:docMkLst>
        <pc:docMk/>
      </pc:docMkLst>
      <pc:sldChg chg="modSp mod">
        <pc:chgData name="Himakshi Sandal" userId="609736458c17fddc" providerId="LiveId" clId="{460E6F23-9ADE-4FD8-8B1C-B68AA083E760}" dt="2024-08-14T09:07:48.546" v="22" actId="20577"/>
        <pc:sldMkLst>
          <pc:docMk/>
          <pc:sldMk cId="420355290" sldId="352"/>
        </pc:sldMkLst>
        <pc:spChg chg="mod">
          <ac:chgData name="Himakshi Sandal" userId="609736458c17fddc" providerId="LiveId" clId="{460E6F23-9ADE-4FD8-8B1C-B68AA083E760}" dt="2024-08-14T09:07:48.546" v="22" actId="20577"/>
          <ac:spMkLst>
            <pc:docMk/>
            <pc:sldMk cId="420355290" sldId="352"/>
            <ac:spMk id="3" creationId="{AA6A5EC9-9A40-4A8A-9C64-FE4FB3CCA6F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25702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algn="r" eaLnBrk="1" hangingPunct="1">
              <a:defRPr sz="1300">
                <a:latin typeface="Times New Roman" charset="0"/>
              </a:defRPr>
            </a:lvl1pPr>
          </a:lstStyle>
          <a:p>
            <a:pPr>
              <a:defRPr/>
            </a:pPr>
            <a:endParaRPr lang="en-US" dirty="0"/>
          </a:p>
        </p:txBody>
      </p:sp>
      <p:sp>
        <p:nvSpPr>
          <p:cNvPr id="257028"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25702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algn="r" eaLnBrk="1" hangingPunct="1">
              <a:defRPr sz="1300"/>
            </a:lvl1pPr>
          </a:lstStyle>
          <a:p>
            <a:fld id="{E9778C9F-1A1C-4708-AB0A-02A01F024B5D}" type="slidenum">
              <a:rPr lang="en-US" altLang="en-US"/>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92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lvl1pPr algn="r" eaLnBrk="1" hangingPunct="1">
              <a:defRPr sz="1300">
                <a:latin typeface="Times New Roman" charset="0"/>
              </a:defRPr>
            </a:lvl1pPr>
          </a:lstStyle>
          <a:p>
            <a:pPr>
              <a:defRPr/>
            </a:pPr>
            <a:endParaRPr lang="en-US" dirty="0"/>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30250" y="4559300"/>
            <a:ext cx="5854700" cy="4321175"/>
          </a:xfrm>
          <a:prstGeom prst="rect">
            <a:avLst/>
          </a:prstGeom>
          <a:noFill/>
          <a:ln w="9525">
            <a:noFill/>
            <a:miter lim="800000"/>
            <a:headEnd/>
            <a:tailEnd/>
          </a:ln>
          <a:effectLst/>
        </p:spPr>
        <p:txBody>
          <a:bodyPr vert="horz" wrap="square" lIns="96103" tIns="48052" rIns="96103" bIns="4805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eaLnBrk="1" hangingPunct="1">
              <a:defRPr sz="1300">
                <a:latin typeface="Times New Roman" charset="0"/>
              </a:defRPr>
            </a:lvl1pPr>
          </a:lstStyle>
          <a:p>
            <a:pPr>
              <a:defRPr/>
            </a:pPr>
            <a:endParaRPr lang="en-US" dirty="0"/>
          </a:p>
        </p:txBody>
      </p:sp>
      <p:sp>
        <p:nvSpPr>
          <p:cNvPr id="92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103" tIns="48052" rIns="96103" bIns="48052" numCol="1" anchor="b" anchorCtr="0" compatLnSpc="1">
            <a:prstTxWarp prst="textNoShape">
              <a:avLst/>
            </a:prstTxWarp>
          </a:bodyPr>
          <a:lstStyle>
            <a:lvl1pPr algn="r" eaLnBrk="1" hangingPunct="1">
              <a:defRPr sz="1300"/>
            </a:lvl1pPr>
          </a:lstStyle>
          <a:p>
            <a:fld id="{9294C112-D090-4559-9216-075E92452165}"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6AABA92-36C9-45E7-B6BA-3446A799A6DA}" type="slidenum">
              <a:rPr lang="en-US" altLang="en-US"/>
              <a:pPr/>
              <a:t>1</a:t>
            </a:fld>
            <a:endParaRPr lang="en-US" altLang="en-US" dirty="0"/>
          </a:p>
        </p:txBody>
      </p:sp>
      <p:sp>
        <p:nvSpPr>
          <p:cNvPr id="17411" name="Rectangle 2"/>
          <p:cNvSpPr>
            <a:spLocks noGrp="1" noRot="1" noChangeAspect="1" noChangeArrowheads="1" noTextEdit="1"/>
          </p:cNvSpPr>
          <p:nvPr>
            <p:ph type="sldImg"/>
          </p:nvPr>
        </p:nvSpPr>
        <p:spPr>
          <a:xfrm>
            <a:off x="457200" y="720725"/>
            <a:ext cx="6400800" cy="3600450"/>
          </a:xfrm>
          <a:ln/>
        </p:spPr>
      </p:sp>
      <p:sp>
        <p:nvSpPr>
          <p:cNvPr id="17412" name="Rectangle 3"/>
          <p:cNvSpPr>
            <a:spLocks noGrp="1" noChangeArrowheads="1"/>
          </p:cNvSpPr>
          <p:nvPr>
            <p:ph type="body" idx="1"/>
          </p:nvPr>
        </p:nvSpPr>
        <p:spPr>
          <a:noFill/>
          <a:ln/>
        </p:spPr>
        <p:txBody>
          <a:bodyPr/>
          <a:lstStyle/>
          <a:p>
            <a:pPr eaLnBrk="1" hangingPunct="1"/>
            <a:endParaRPr lang="en-US" altLang="en-US" dirty="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11</a:t>
            </a:fld>
            <a:endParaRPr lang="en-US" altLang="en-US" dirty="0"/>
          </a:p>
        </p:txBody>
      </p:sp>
    </p:spTree>
    <p:extLst>
      <p:ext uri="{BB962C8B-B14F-4D97-AF65-F5344CB8AC3E}">
        <p14:creationId xmlns:p14="http://schemas.microsoft.com/office/powerpoint/2010/main" val="25763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12</a:t>
            </a:fld>
            <a:endParaRPr lang="en-US" altLang="en-US" dirty="0"/>
          </a:p>
        </p:txBody>
      </p:sp>
    </p:spTree>
    <p:extLst>
      <p:ext uri="{BB962C8B-B14F-4D97-AF65-F5344CB8AC3E}">
        <p14:creationId xmlns:p14="http://schemas.microsoft.com/office/powerpoint/2010/main" val="83460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13</a:t>
            </a:fld>
            <a:endParaRPr lang="en-US" altLang="en-US" dirty="0"/>
          </a:p>
        </p:txBody>
      </p:sp>
    </p:spTree>
    <p:extLst>
      <p:ext uri="{BB962C8B-B14F-4D97-AF65-F5344CB8AC3E}">
        <p14:creationId xmlns:p14="http://schemas.microsoft.com/office/powerpoint/2010/main" val="2605289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14</a:t>
            </a:fld>
            <a:endParaRPr lang="en-US" altLang="en-US" dirty="0"/>
          </a:p>
        </p:txBody>
      </p:sp>
    </p:spTree>
    <p:extLst>
      <p:ext uri="{BB962C8B-B14F-4D97-AF65-F5344CB8AC3E}">
        <p14:creationId xmlns:p14="http://schemas.microsoft.com/office/powerpoint/2010/main" val="102339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15</a:t>
            </a:fld>
            <a:endParaRPr lang="en-US" altLang="en-US" dirty="0"/>
          </a:p>
        </p:txBody>
      </p:sp>
    </p:spTree>
    <p:extLst>
      <p:ext uri="{BB962C8B-B14F-4D97-AF65-F5344CB8AC3E}">
        <p14:creationId xmlns:p14="http://schemas.microsoft.com/office/powerpoint/2010/main" val="1851548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16</a:t>
            </a:fld>
            <a:endParaRPr lang="en-US" altLang="en-US" dirty="0"/>
          </a:p>
        </p:txBody>
      </p:sp>
    </p:spTree>
    <p:extLst>
      <p:ext uri="{BB962C8B-B14F-4D97-AF65-F5344CB8AC3E}">
        <p14:creationId xmlns:p14="http://schemas.microsoft.com/office/powerpoint/2010/main" val="3529109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19</a:t>
            </a:fld>
            <a:endParaRPr lang="en-US" altLang="en-US" dirty="0"/>
          </a:p>
        </p:txBody>
      </p:sp>
    </p:spTree>
    <p:extLst>
      <p:ext uri="{BB962C8B-B14F-4D97-AF65-F5344CB8AC3E}">
        <p14:creationId xmlns:p14="http://schemas.microsoft.com/office/powerpoint/2010/main" val="1688893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2</a:t>
            </a:fld>
            <a:endParaRPr lang="en-US" altLang="en-US" dirty="0"/>
          </a:p>
        </p:txBody>
      </p:sp>
    </p:spTree>
    <p:extLst>
      <p:ext uri="{BB962C8B-B14F-4D97-AF65-F5344CB8AC3E}">
        <p14:creationId xmlns:p14="http://schemas.microsoft.com/office/powerpoint/2010/main" val="45775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4</a:t>
            </a:fld>
            <a:endParaRPr lang="en-US" altLang="en-US" dirty="0"/>
          </a:p>
        </p:txBody>
      </p:sp>
    </p:spTree>
    <p:extLst>
      <p:ext uri="{BB962C8B-B14F-4D97-AF65-F5344CB8AC3E}">
        <p14:creationId xmlns:p14="http://schemas.microsoft.com/office/powerpoint/2010/main" val="366050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5</a:t>
            </a:fld>
            <a:endParaRPr lang="en-US" altLang="en-US" dirty="0"/>
          </a:p>
        </p:txBody>
      </p:sp>
    </p:spTree>
    <p:extLst>
      <p:ext uri="{BB962C8B-B14F-4D97-AF65-F5344CB8AC3E}">
        <p14:creationId xmlns:p14="http://schemas.microsoft.com/office/powerpoint/2010/main" val="308751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6</a:t>
            </a:fld>
            <a:endParaRPr lang="en-US" altLang="en-US" dirty="0"/>
          </a:p>
        </p:txBody>
      </p:sp>
    </p:spTree>
    <p:extLst>
      <p:ext uri="{BB962C8B-B14F-4D97-AF65-F5344CB8AC3E}">
        <p14:creationId xmlns:p14="http://schemas.microsoft.com/office/powerpoint/2010/main" val="4074789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7</a:t>
            </a:fld>
            <a:endParaRPr lang="en-US" altLang="en-US" dirty="0"/>
          </a:p>
        </p:txBody>
      </p:sp>
    </p:spTree>
    <p:extLst>
      <p:ext uri="{BB962C8B-B14F-4D97-AF65-F5344CB8AC3E}">
        <p14:creationId xmlns:p14="http://schemas.microsoft.com/office/powerpoint/2010/main" val="68492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8</a:t>
            </a:fld>
            <a:endParaRPr lang="en-US" altLang="en-US" dirty="0"/>
          </a:p>
        </p:txBody>
      </p:sp>
    </p:spTree>
    <p:extLst>
      <p:ext uri="{BB962C8B-B14F-4D97-AF65-F5344CB8AC3E}">
        <p14:creationId xmlns:p14="http://schemas.microsoft.com/office/powerpoint/2010/main" val="3281172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9</a:t>
            </a:fld>
            <a:endParaRPr lang="en-US" altLang="en-US" dirty="0"/>
          </a:p>
        </p:txBody>
      </p:sp>
    </p:spTree>
    <p:extLst>
      <p:ext uri="{BB962C8B-B14F-4D97-AF65-F5344CB8AC3E}">
        <p14:creationId xmlns:p14="http://schemas.microsoft.com/office/powerpoint/2010/main" val="11466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4C112-D090-4559-9216-075E92452165}" type="slidenum">
              <a:rPr lang="en-US" altLang="en-US" smtClean="0"/>
              <a:pPr/>
              <a:t>10</a:t>
            </a:fld>
            <a:endParaRPr lang="en-US" altLang="en-US" dirty="0"/>
          </a:p>
        </p:txBody>
      </p:sp>
    </p:spTree>
    <p:extLst>
      <p:ext uri="{BB962C8B-B14F-4D97-AF65-F5344CB8AC3E}">
        <p14:creationId xmlns:p14="http://schemas.microsoft.com/office/powerpoint/2010/main" val="524880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A clock on a wall&#10;&#10;Description automatically generated with low confidence">
            <a:extLst>
              <a:ext uri="{FF2B5EF4-FFF2-40B4-BE49-F238E27FC236}">
                <a16:creationId xmlns:a16="http://schemas.microsoft.com/office/drawing/2014/main" id="{0D0A31D0-EC2A-4248-B224-A6192DFA03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71213"/>
          </a:xfrm>
          <a:prstGeom prst="rect">
            <a:avLst/>
          </a:prstGeom>
        </p:spPr>
      </p:pic>
      <p:sp>
        <p:nvSpPr>
          <p:cNvPr id="11" name="Rectangle 10">
            <a:extLst>
              <a:ext uri="{FF2B5EF4-FFF2-40B4-BE49-F238E27FC236}">
                <a16:creationId xmlns:a16="http://schemas.microsoft.com/office/drawing/2014/main" id="{ED06DB00-F7AA-4EAD-9C9A-73E8D91030C0}"/>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2" name="Subtitle 2">
            <a:extLst>
              <a:ext uri="{FF2B5EF4-FFF2-40B4-BE49-F238E27FC236}">
                <a16:creationId xmlns:a16="http://schemas.microsoft.com/office/drawing/2014/main" id="{C9C43B7A-769D-44B4-BBAC-8C566EAA320E}"/>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3" name="Text Placeholder 11">
            <a:extLst>
              <a:ext uri="{FF2B5EF4-FFF2-40B4-BE49-F238E27FC236}">
                <a16:creationId xmlns:a16="http://schemas.microsoft.com/office/drawing/2014/main" id="{F8542D13-563C-47DB-A144-ECC3F890E835}"/>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LOGO">
            <a:extLst>
              <a:ext uri="{FF2B5EF4-FFF2-40B4-BE49-F238E27FC236}">
                <a16:creationId xmlns:a16="http://schemas.microsoft.com/office/drawing/2014/main" id="{8E18C6E4-022F-4310-9296-D91718C64AA3}"/>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
        <p:nvSpPr>
          <p:cNvPr id="2" name="Title 1">
            <a:extLst>
              <a:ext uri="{FF2B5EF4-FFF2-40B4-BE49-F238E27FC236}">
                <a16:creationId xmlns:a16="http://schemas.microsoft.com/office/drawing/2014/main" id="{83953E68-CBAC-4F81-AC2A-51903A560158}"/>
              </a:ext>
            </a:extLst>
          </p:cNvPr>
          <p:cNvSpPr>
            <a:spLocks noGrp="1"/>
          </p:cNvSpPr>
          <p:nvPr>
            <p:ph type="title"/>
          </p:nvPr>
        </p:nvSpPr>
        <p:spPr/>
        <p:txBody>
          <a:bodyPr/>
          <a:lstStyle/>
          <a:p>
            <a:r>
              <a:rPr lang="en-US"/>
              <a:t>Click to edit Master title style</a:t>
            </a:r>
            <a:endParaRPr lang="en-GB"/>
          </a:p>
        </p:txBody>
      </p:sp>
      <p:sp>
        <p:nvSpPr>
          <p:cNvPr id="4" name="Content Placeholder 2">
            <a:extLst>
              <a:ext uri="{FF2B5EF4-FFF2-40B4-BE49-F238E27FC236}">
                <a16:creationId xmlns:a16="http://schemas.microsoft.com/office/drawing/2014/main" id="{695D3BF5-0F58-4B21-BF3E-23904A1751CB}"/>
              </a:ext>
            </a:extLst>
          </p:cNvPr>
          <p:cNvSpPr>
            <a:spLocks noGrp="1"/>
          </p:cNvSpPr>
          <p:nvPr>
            <p:ph idx="1"/>
          </p:nvPr>
        </p:nvSpPr>
        <p:spPr>
          <a:xfrm>
            <a:off x="304800" y="1136469"/>
            <a:ext cx="10951854" cy="5551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096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A8A51A02-80FA-4713-88CF-6C125A500F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889" y="563267"/>
            <a:ext cx="10180222" cy="573146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A picture containing outdoor, porch&#10;&#10;Description automatically generated">
            <a:extLst>
              <a:ext uri="{FF2B5EF4-FFF2-40B4-BE49-F238E27FC236}">
                <a16:creationId xmlns:a16="http://schemas.microsoft.com/office/drawing/2014/main" id="{4FB17905-7476-49D3-B1BD-E259D35B41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060"/>
            <a:ext cx="12196352" cy="6867060"/>
          </a:xfrm>
          <a:prstGeom prst="rect">
            <a:avLst/>
          </a:prstGeom>
        </p:spPr>
      </p:pic>
      <p:sp>
        <p:nvSpPr>
          <p:cNvPr id="9" name="Rectangle 8">
            <a:extLst>
              <a:ext uri="{FF2B5EF4-FFF2-40B4-BE49-F238E27FC236}">
                <a16:creationId xmlns:a16="http://schemas.microsoft.com/office/drawing/2014/main" id="{43DD32D7-041F-46BA-82C6-FCD9940A542C}"/>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ubtitle 2">
            <a:extLst>
              <a:ext uri="{FF2B5EF4-FFF2-40B4-BE49-F238E27FC236}">
                <a16:creationId xmlns:a16="http://schemas.microsoft.com/office/drawing/2014/main" id="{A43C7A34-7D09-415A-B847-B0DD813FCBEF}"/>
              </a:ext>
            </a:extLst>
          </p:cNvPr>
          <p:cNvSpPr>
            <a:spLocks noGrp="1"/>
          </p:cNvSpPr>
          <p:nvPr>
            <p:ph type="subTitle" idx="1" hasCustomPrompt="1"/>
          </p:nvPr>
        </p:nvSpPr>
        <p:spPr>
          <a:xfrm>
            <a:off x="2037805" y="4848352"/>
            <a:ext cx="9694817"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6DF01E55-BE30-4562-9685-242343499BA7}"/>
              </a:ext>
            </a:extLst>
          </p:cNvPr>
          <p:cNvSpPr>
            <a:spLocks noGrp="1"/>
          </p:cNvSpPr>
          <p:nvPr>
            <p:ph type="body" sz="quarter" idx="10" hasCustomPrompt="1"/>
          </p:nvPr>
        </p:nvSpPr>
        <p:spPr>
          <a:xfrm>
            <a:off x="2037393" y="6034667"/>
            <a:ext cx="9694816"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pic>
        <p:nvPicPr>
          <p:cNvPr id="7" name="Picture 6" descr="LOGO">
            <a:extLst>
              <a:ext uri="{FF2B5EF4-FFF2-40B4-BE49-F238E27FC236}">
                <a16:creationId xmlns:a16="http://schemas.microsoft.com/office/drawing/2014/main" id="{F50BAF7B-1C8F-4AD1-9D5F-8A48437EA2C0}"/>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241990" y="4995126"/>
            <a:ext cx="1553002" cy="1583438"/>
          </a:xfrm>
          <a:prstGeom prst="rect">
            <a:avLst/>
          </a:prstGeom>
          <a:noFill/>
          <a:ln w="9525">
            <a:noFill/>
            <a:miter lim="800000"/>
            <a:headEnd/>
            <a:tailEnd/>
          </a:ln>
        </p:spPr>
      </p:pic>
    </p:spTree>
    <p:extLst>
      <p:ext uri="{BB962C8B-B14F-4D97-AF65-F5344CB8AC3E}">
        <p14:creationId xmlns:p14="http://schemas.microsoft.com/office/powerpoint/2010/main" val="128356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7" name="Picture 6" descr="A picture containing grass, outdoor&#10;&#10;Description automatically generated">
            <a:extLst>
              <a:ext uri="{FF2B5EF4-FFF2-40B4-BE49-F238E27FC236}">
                <a16:creationId xmlns:a16="http://schemas.microsoft.com/office/drawing/2014/main" id="{18117725-D4E5-4250-9E57-BD2805900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4" y="0"/>
            <a:ext cx="12197584" cy="6858000"/>
          </a:xfrm>
          <a:prstGeom prst="rect">
            <a:avLst/>
          </a:prstGeom>
        </p:spPr>
      </p:pic>
      <p:sp>
        <p:nvSpPr>
          <p:cNvPr id="9" name="Rectangle 8">
            <a:extLst>
              <a:ext uri="{FF2B5EF4-FFF2-40B4-BE49-F238E27FC236}">
                <a16:creationId xmlns:a16="http://schemas.microsoft.com/office/drawing/2014/main" id="{43DD32D7-041F-46BA-82C6-FCD9940A542C}"/>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ubtitle 2">
            <a:extLst>
              <a:ext uri="{FF2B5EF4-FFF2-40B4-BE49-F238E27FC236}">
                <a16:creationId xmlns:a16="http://schemas.microsoft.com/office/drawing/2014/main" id="{A43C7A34-7D09-415A-B847-B0DD813FCBEF}"/>
              </a:ext>
            </a:extLst>
          </p:cNvPr>
          <p:cNvSpPr>
            <a:spLocks noGrp="1"/>
          </p:cNvSpPr>
          <p:nvPr>
            <p:ph type="subTitle" idx="1" hasCustomPrompt="1"/>
          </p:nvPr>
        </p:nvSpPr>
        <p:spPr>
          <a:xfrm>
            <a:off x="2037805" y="4848352"/>
            <a:ext cx="9694817"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6DF01E55-BE30-4562-9685-242343499BA7}"/>
              </a:ext>
            </a:extLst>
          </p:cNvPr>
          <p:cNvSpPr>
            <a:spLocks noGrp="1"/>
          </p:cNvSpPr>
          <p:nvPr>
            <p:ph type="body" sz="quarter" idx="10" hasCustomPrompt="1"/>
          </p:nvPr>
        </p:nvSpPr>
        <p:spPr>
          <a:xfrm>
            <a:off x="2037393" y="6034667"/>
            <a:ext cx="9694816"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pic>
        <p:nvPicPr>
          <p:cNvPr id="13" name="Picture 12" descr="LOGO">
            <a:extLst>
              <a:ext uri="{FF2B5EF4-FFF2-40B4-BE49-F238E27FC236}">
                <a16:creationId xmlns:a16="http://schemas.microsoft.com/office/drawing/2014/main" id="{3CB0FC11-D456-46B5-9867-54511ABF755D}"/>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241990" y="4995126"/>
            <a:ext cx="1553002" cy="1583438"/>
          </a:xfrm>
          <a:prstGeom prst="rect">
            <a:avLst/>
          </a:prstGeom>
          <a:noFill/>
          <a:ln w="9525">
            <a:noFill/>
            <a:miter lim="800000"/>
            <a:headEnd/>
            <a:tailEnd/>
          </a:ln>
        </p:spPr>
      </p:pic>
    </p:spTree>
    <p:extLst>
      <p:ext uri="{BB962C8B-B14F-4D97-AF65-F5344CB8AC3E}">
        <p14:creationId xmlns:p14="http://schemas.microsoft.com/office/powerpoint/2010/main" val="902698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5" name="Picture 4" descr="A picture containing grass, outdoor, sky, house&#10;&#10;Description automatically generated">
            <a:extLst>
              <a:ext uri="{FF2B5EF4-FFF2-40B4-BE49-F238E27FC236}">
                <a16:creationId xmlns:a16="http://schemas.microsoft.com/office/drawing/2014/main" id="{995CCF01-7DBF-498D-8383-B02D46246D0E}"/>
              </a:ext>
            </a:extLst>
          </p:cNvPr>
          <p:cNvPicPr>
            <a:picLocks noChangeAspect="1"/>
          </p:cNvPicPr>
          <p:nvPr userDrawn="1"/>
        </p:nvPicPr>
        <p:blipFill>
          <a:blip r:embed="rId2" cstate="print">
            <a:alphaModFix amt="85000"/>
            <a:extLst>
              <a:ext uri="{28A0092B-C50C-407E-A947-70E740481C1C}">
                <a14:useLocalDpi xmlns:a14="http://schemas.microsoft.com/office/drawing/2010/main" val="0"/>
              </a:ext>
            </a:extLst>
          </a:blip>
          <a:stretch>
            <a:fillRect/>
          </a:stretch>
        </p:blipFill>
        <p:spPr>
          <a:xfrm>
            <a:off x="-2792" y="0"/>
            <a:ext cx="12194792" cy="6856694"/>
          </a:xfrm>
          <a:prstGeom prst="rect">
            <a:avLst/>
          </a:prstGeom>
        </p:spPr>
      </p:pic>
      <p:sp>
        <p:nvSpPr>
          <p:cNvPr id="2" name="Rectangle 1">
            <a:extLst>
              <a:ext uri="{FF2B5EF4-FFF2-40B4-BE49-F238E27FC236}">
                <a16:creationId xmlns:a16="http://schemas.microsoft.com/office/drawing/2014/main" id="{E8A2CAF4-0090-4231-B550-5C8793A4E5CB}"/>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6" name="Rectangle 5">
            <a:extLst>
              <a:ext uri="{FF2B5EF4-FFF2-40B4-BE49-F238E27FC236}">
                <a16:creationId xmlns:a16="http://schemas.microsoft.com/office/drawing/2014/main" id="{397A9900-5102-4CEC-A024-AE0AC5B57DC4}"/>
              </a:ext>
            </a:extLst>
          </p:cNvPr>
          <p:cNvSpPr/>
          <p:nvPr userDrawn="1"/>
        </p:nvSpPr>
        <p:spPr>
          <a:xfrm flipV="1">
            <a:off x="-261258" y="3769942"/>
            <a:ext cx="12192000" cy="45719"/>
          </a:xfrm>
          <a:prstGeom prst="rect">
            <a:avLst/>
          </a:prstGeom>
          <a:solidFill>
            <a:schemeClr val="accent6"/>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8" name="Picture 7" descr="LOGO">
            <a:extLst>
              <a:ext uri="{FF2B5EF4-FFF2-40B4-BE49-F238E27FC236}">
                <a16:creationId xmlns:a16="http://schemas.microsoft.com/office/drawing/2014/main" id="{D938C661-276E-4BC9-8060-34EC67F0AF46}"/>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197666" y="288690"/>
            <a:ext cx="1459260" cy="1487859"/>
          </a:xfrm>
          <a:prstGeom prst="rect">
            <a:avLst/>
          </a:prstGeom>
          <a:noFill/>
          <a:ln w="9525">
            <a:noFill/>
            <a:miter lim="800000"/>
            <a:headEnd/>
            <a:tailEnd/>
          </a:ln>
        </p:spPr>
      </p:pic>
      <p:sp>
        <p:nvSpPr>
          <p:cNvPr id="9" name="Subtitle 2">
            <a:extLst>
              <a:ext uri="{FF2B5EF4-FFF2-40B4-BE49-F238E27FC236}">
                <a16:creationId xmlns:a16="http://schemas.microsoft.com/office/drawing/2014/main" id="{6E39303D-C271-409A-B80F-3CDD1E5D15EB}"/>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2" name="Text Placeholder 11">
            <a:extLst>
              <a:ext uri="{FF2B5EF4-FFF2-40B4-BE49-F238E27FC236}">
                <a16:creationId xmlns:a16="http://schemas.microsoft.com/office/drawing/2014/main" id="{57C39E4E-118E-41CE-8942-79C925714C9B}"/>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extLst>
      <p:ext uri="{BB962C8B-B14F-4D97-AF65-F5344CB8AC3E}">
        <p14:creationId xmlns:p14="http://schemas.microsoft.com/office/powerpoint/2010/main" val="95358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A picture containing grass, outdoor&#10;&#10;Description automatically generated">
            <a:extLst>
              <a:ext uri="{FF2B5EF4-FFF2-40B4-BE49-F238E27FC236}">
                <a16:creationId xmlns:a16="http://schemas.microsoft.com/office/drawing/2014/main" id="{D58677F0-0965-453E-9EF6-D003C10B3F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4" y="0"/>
            <a:ext cx="12197584" cy="6858000"/>
          </a:xfrm>
          <a:prstGeom prst="rect">
            <a:avLst/>
          </a:prstGeom>
        </p:spPr>
      </p:pic>
      <p:sp>
        <p:nvSpPr>
          <p:cNvPr id="2" name="Rectangle 1">
            <a:extLst>
              <a:ext uri="{FF2B5EF4-FFF2-40B4-BE49-F238E27FC236}">
                <a16:creationId xmlns:a16="http://schemas.microsoft.com/office/drawing/2014/main" id="{E8A2CAF4-0090-4231-B550-5C8793A4E5CB}"/>
              </a:ext>
            </a:extLst>
          </p:cNvPr>
          <p:cNvSpPr/>
          <p:nvPr userDrawn="1"/>
        </p:nvSpPr>
        <p:spPr>
          <a:xfrm>
            <a:off x="0" y="4715691"/>
            <a:ext cx="12192000" cy="2142309"/>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6" name="Rectangle 5">
            <a:extLst>
              <a:ext uri="{FF2B5EF4-FFF2-40B4-BE49-F238E27FC236}">
                <a16:creationId xmlns:a16="http://schemas.microsoft.com/office/drawing/2014/main" id="{397A9900-5102-4CEC-A024-AE0AC5B57DC4}"/>
              </a:ext>
            </a:extLst>
          </p:cNvPr>
          <p:cNvSpPr/>
          <p:nvPr userDrawn="1"/>
        </p:nvSpPr>
        <p:spPr>
          <a:xfrm flipV="1">
            <a:off x="-261258" y="3769942"/>
            <a:ext cx="12192000" cy="45719"/>
          </a:xfrm>
          <a:prstGeom prst="rect">
            <a:avLst/>
          </a:prstGeom>
          <a:solidFill>
            <a:schemeClr val="accent6"/>
          </a:solidFill>
          <a:ln>
            <a:solidFill>
              <a:schemeClr val="accent6">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12" name="Picture 11" descr="LOGO">
            <a:extLst>
              <a:ext uri="{FF2B5EF4-FFF2-40B4-BE49-F238E27FC236}">
                <a16:creationId xmlns:a16="http://schemas.microsoft.com/office/drawing/2014/main" id="{059F1D5A-7355-4A24-A482-588E44CFBF1D}"/>
              </a:ext>
            </a:extLst>
          </p:cNvPr>
          <p:cNvPicPr>
            <a:picLocks noChangeAspect="1" noChangeArrowheads="1"/>
          </p:cNvPicPr>
          <p:nvPr userDrawn="1"/>
        </p:nvPicPr>
        <p:blipFill>
          <a:blip r:embed="rId3" cstate="print">
            <a:duotone>
              <a:schemeClr val="accent2">
                <a:shade val="45000"/>
                <a:satMod val="135000"/>
              </a:schemeClr>
              <a:prstClr val="white"/>
            </a:duotone>
          </a:blip>
          <a:srcRect/>
          <a:stretch>
            <a:fillRect/>
          </a:stretch>
        </p:blipFill>
        <p:spPr bwMode="auto">
          <a:xfrm>
            <a:off x="197666" y="288690"/>
            <a:ext cx="1459260" cy="1487859"/>
          </a:xfrm>
          <a:prstGeom prst="rect">
            <a:avLst/>
          </a:prstGeom>
          <a:noFill/>
          <a:ln w="9525">
            <a:noFill/>
            <a:miter lim="800000"/>
            <a:headEnd/>
            <a:tailEnd/>
          </a:ln>
        </p:spPr>
      </p:pic>
      <p:sp>
        <p:nvSpPr>
          <p:cNvPr id="10" name="Subtitle 2">
            <a:extLst>
              <a:ext uri="{FF2B5EF4-FFF2-40B4-BE49-F238E27FC236}">
                <a16:creationId xmlns:a16="http://schemas.microsoft.com/office/drawing/2014/main" id="{FE379096-8A4F-4050-87DA-F8EC13EE76FD}"/>
              </a:ext>
            </a:extLst>
          </p:cNvPr>
          <p:cNvSpPr>
            <a:spLocks noGrp="1"/>
          </p:cNvSpPr>
          <p:nvPr>
            <p:ph type="subTitle" idx="1" hasCustomPrompt="1"/>
          </p:nvPr>
        </p:nvSpPr>
        <p:spPr>
          <a:xfrm>
            <a:off x="459377" y="4848352"/>
            <a:ext cx="11273246" cy="1118182"/>
          </a:xfrm>
        </p:spPr>
        <p:txBody>
          <a:bodyPr/>
          <a:lstStyle>
            <a:lvl1pPr marL="0" indent="0" algn="ctr">
              <a:buNone/>
              <a:defRPr sz="3200" b="1">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Programme Name</a:t>
            </a:r>
          </a:p>
          <a:p>
            <a:r>
              <a:rPr lang="en-US" dirty="0"/>
              <a:t>Week #</a:t>
            </a:r>
          </a:p>
        </p:txBody>
      </p:sp>
      <p:sp>
        <p:nvSpPr>
          <p:cNvPr id="13" name="Text Placeholder 11">
            <a:extLst>
              <a:ext uri="{FF2B5EF4-FFF2-40B4-BE49-F238E27FC236}">
                <a16:creationId xmlns:a16="http://schemas.microsoft.com/office/drawing/2014/main" id="{E9119EB5-E645-49CA-B375-C020D27FF657}"/>
              </a:ext>
            </a:extLst>
          </p:cNvPr>
          <p:cNvSpPr>
            <a:spLocks noGrp="1"/>
          </p:cNvSpPr>
          <p:nvPr>
            <p:ph type="body" sz="quarter" idx="10" hasCustomPrompt="1"/>
          </p:nvPr>
        </p:nvSpPr>
        <p:spPr>
          <a:xfrm>
            <a:off x="458964" y="6034667"/>
            <a:ext cx="11273245" cy="595312"/>
          </a:xfrm>
        </p:spPr>
        <p:txBody>
          <a:bodyPr/>
          <a:lstStyle>
            <a:lvl1pPr marL="0" indent="0" algn="ctr" rtl="0" eaLnBrk="0" fontAlgn="base" hangingPunct="0">
              <a:spcBef>
                <a:spcPct val="20000"/>
              </a:spcBef>
              <a:spcAft>
                <a:spcPct val="0"/>
              </a:spcAft>
              <a:buNone/>
              <a:defRPr lang="en-GB" sz="3200" b="0" kern="0" dirty="0">
                <a:solidFill>
                  <a:schemeClr val="accent6"/>
                </a:solidFill>
                <a:latin typeface="+mn-lt"/>
                <a:ea typeface="+mn-ea"/>
                <a:cs typeface="+mn-cs"/>
              </a:defRPr>
            </a:lvl1pPr>
          </a:lstStyle>
          <a:p>
            <a:pPr lvl="0"/>
            <a:r>
              <a:rPr lang="en-IN" dirty="0"/>
              <a:t>Module Name</a:t>
            </a:r>
            <a:endParaRPr lang="en-GB" dirty="0"/>
          </a:p>
        </p:txBody>
      </p:sp>
    </p:spTree>
    <p:extLst>
      <p:ext uri="{BB962C8B-B14F-4D97-AF65-F5344CB8AC3E}">
        <p14:creationId xmlns:p14="http://schemas.microsoft.com/office/powerpoint/2010/main" val="2731588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D400D6-F40E-4622-AEF9-87C3C8D9E691}"/>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 name="Subtitle 2"/>
          <p:cNvSpPr>
            <a:spLocks noGrp="1"/>
          </p:cNvSpPr>
          <p:nvPr>
            <p:ph type="subTitle" idx="1" hasCustomPrompt="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text style</a:t>
            </a:r>
          </a:p>
        </p:txBody>
      </p:sp>
      <p:sp>
        <p:nvSpPr>
          <p:cNvPr id="6" name="Title 1">
            <a:extLst>
              <a:ext uri="{FF2B5EF4-FFF2-40B4-BE49-F238E27FC236}">
                <a16:creationId xmlns:a16="http://schemas.microsoft.com/office/drawing/2014/main" id="{0B42BFC3-F2A3-4DC6-9428-42623236E8D8}"/>
              </a:ext>
            </a:extLst>
          </p:cNvPr>
          <p:cNvSpPr txBox="1">
            <a:spLocks/>
          </p:cNvSpPr>
          <p:nvPr userDrawn="1"/>
        </p:nvSpPr>
        <p:spPr bwMode="auto">
          <a:xfrm>
            <a:off x="304799" y="76200"/>
            <a:ext cx="11630025" cy="7467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defRPr>
            </a:lvl2pPr>
            <a:lvl3pPr algn="l" rtl="0" eaLnBrk="0" fontAlgn="base" hangingPunct="0">
              <a:spcBef>
                <a:spcPct val="0"/>
              </a:spcBef>
              <a:spcAft>
                <a:spcPct val="0"/>
              </a:spcAft>
              <a:defRPr sz="4400">
                <a:solidFill>
                  <a:schemeClr val="bg1"/>
                </a:solidFill>
                <a:latin typeface="Arial" charset="0"/>
              </a:defRPr>
            </a:lvl3pPr>
            <a:lvl4pPr algn="l" rtl="0" eaLnBrk="0" fontAlgn="base" hangingPunct="0">
              <a:spcBef>
                <a:spcPct val="0"/>
              </a:spcBef>
              <a:spcAft>
                <a:spcPct val="0"/>
              </a:spcAft>
              <a:defRPr sz="4400">
                <a:solidFill>
                  <a:schemeClr val="bg1"/>
                </a:solidFill>
                <a:latin typeface="Arial" charset="0"/>
              </a:defRPr>
            </a:lvl4pPr>
            <a:lvl5pPr algn="l" rtl="0" eaLnBrk="0" fontAlgn="base" hangingPunct="0">
              <a:spcBef>
                <a:spcPct val="0"/>
              </a:spcBef>
              <a:spcAft>
                <a:spcPct val="0"/>
              </a:spcAft>
              <a:defRPr sz="4400">
                <a:solidFill>
                  <a:schemeClr val="bg1"/>
                </a:solidFill>
                <a:latin typeface="Arial" charset="0"/>
              </a:defRPr>
            </a:lvl5pPr>
            <a:lvl6pPr marL="457200" algn="l" rtl="0" fontAlgn="base">
              <a:spcBef>
                <a:spcPct val="0"/>
              </a:spcBef>
              <a:spcAft>
                <a:spcPct val="0"/>
              </a:spcAft>
              <a:defRPr sz="4400">
                <a:solidFill>
                  <a:schemeClr val="bg1"/>
                </a:solidFill>
                <a:latin typeface="Arial" charset="0"/>
              </a:defRPr>
            </a:lvl6pPr>
            <a:lvl7pPr marL="914400" algn="l" rtl="0" fontAlgn="base">
              <a:spcBef>
                <a:spcPct val="0"/>
              </a:spcBef>
              <a:spcAft>
                <a:spcPct val="0"/>
              </a:spcAft>
              <a:defRPr sz="4400">
                <a:solidFill>
                  <a:schemeClr val="bg1"/>
                </a:solidFill>
                <a:latin typeface="Arial" charset="0"/>
              </a:defRPr>
            </a:lvl7pPr>
            <a:lvl8pPr marL="1371600" algn="l" rtl="0" fontAlgn="base">
              <a:spcBef>
                <a:spcPct val="0"/>
              </a:spcBef>
              <a:spcAft>
                <a:spcPct val="0"/>
              </a:spcAft>
              <a:defRPr sz="4400">
                <a:solidFill>
                  <a:schemeClr val="bg1"/>
                </a:solidFill>
                <a:latin typeface="Arial" charset="0"/>
              </a:defRPr>
            </a:lvl8pPr>
            <a:lvl9pPr marL="1828800" algn="l" rtl="0" fontAlgn="base">
              <a:spcBef>
                <a:spcPct val="0"/>
              </a:spcBef>
              <a:spcAft>
                <a:spcPct val="0"/>
              </a:spcAft>
              <a:defRPr sz="4400">
                <a:solidFill>
                  <a:schemeClr val="bg1"/>
                </a:solidFill>
                <a:latin typeface="Arial" charset="0"/>
              </a:defRPr>
            </a:lvl9pPr>
          </a:lstStyle>
          <a:p>
            <a:pPr algn="l" rtl="0" eaLnBrk="0" fontAlgn="base" hangingPunct="0">
              <a:spcBef>
                <a:spcPct val="0"/>
              </a:spcBef>
              <a:spcAft>
                <a:spcPct val="0"/>
              </a:spcAft>
            </a:pPr>
            <a:r>
              <a:rPr lang="en-US" sz="3600" b="1" dirty="0">
                <a:solidFill>
                  <a:schemeClr val="bg1"/>
                </a:solidFill>
                <a:latin typeface="+mn-lt"/>
                <a:ea typeface="+mj-ea"/>
                <a:cs typeface="+mj-cs"/>
              </a:rPr>
              <a:t>Click to edit Master title style</a:t>
            </a:r>
          </a:p>
        </p:txBody>
      </p:sp>
      <p:pic>
        <p:nvPicPr>
          <p:cNvPr id="7" name="Picture 6" descr="LOGO">
            <a:extLst>
              <a:ext uri="{FF2B5EF4-FFF2-40B4-BE49-F238E27FC236}">
                <a16:creationId xmlns:a16="http://schemas.microsoft.com/office/drawing/2014/main" id="{6475516E-0294-4C11-A9C0-FA9D6D9CB543}"/>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
        <p:nvSpPr>
          <p:cNvPr id="10" name="Text Placeholder 8">
            <a:extLst>
              <a:ext uri="{FF2B5EF4-FFF2-40B4-BE49-F238E27FC236}">
                <a16:creationId xmlns:a16="http://schemas.microsoft.com/office/drawing/2014/main" id="{96F81B78-BE5F-4107-B714-85FF62366798}"/>
              </a:ext>
            </a:extLst>
          </p:cNvPr>
          <p:cNvSpPr>
            <a:spLocks noGrp="1"/>
          </p:cNvSpPr>
          <p:nvPr>
            <p:ph type="body" sz="quarter" idx="10" hasCustomPrompt="1"/>
          </p:nvPr>
        </p:nvSpPr>
        <p:spPr>
          <a:xfrm>
            <a:off x="914400" y="1219200"/>
            <a:ext cx="10463213" cy="2381250"/>
          </a:xfrm>
        </p:spPr>
        <p:txBody>
          <a:bodyPr/>
          <a:lstStyle>
            <a:lvl1pPr marL="0" indent="0" algn="ctr">
              <a:buNone/>
              <a:defRPr sz="3600"/>
            </a:lvl1pPr>
          </a:lstStyle>
          <a:p>
            <a:pPr lvl="0"/>
            <a:r>
              <a:rPr lang="en-US" dirty="0"/>
              <a:t>Click to edit Master Subtitle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2DB14C-DD8C-4C2F-9A6F-0BF71A7AB76F}"/>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2" name="Title 1"/>
          <p:cNvSpPr>
            <a:spLocks noGrp="1"/>
          </p:cNvSpPr>
          <p:nvPr>
            <p:ph type="title"/>
          </p:nvPr>
        </p:nvSpPr>
        <p:spPr>
          <a:xfrm>
            <a:off x="304800" y="76200"/>
            <a:ext cx="11630024" cy="746760"/>
          </a:xfrm>
        </p:spPr>
        <p:txBody>
          <a:bodyPr/>
          <a:lstStyle>
            <a:lvl1pPr algn="l" rtl="0" eaLnBrk="0" fontAlgn="base" hangingPunct="0">
              <a:spcBef>
                <a:spcPct val="0"/>
              </a:spcBef>
              <a:spcAft>
                <a:spcPct val="0"/>
              </a:spcAft>
              <a:defRPr lang="en-US" sz="3600" b="1" dirty="0">
                <a:solidFill>
                  <a:schemeClr val="bg1"/>
                </a:solidFill>
                <a:latin typeface="+mn-lt"/>
                <a:ea typeface="+mj-ea"/>
                <a:cs typeface="+mj-cs"/>
              </a:defRPr>
            </a:lvl1pPr>
          </a:lstStyle>
          <a:p>
            <a:r>
              <a:rPr lang="en-US" dirty="0"/>
              <a:t>Click to edit Master title style</a:t>
            </a:r>
          </a:p>
        </p:txBody>
      </p:sp>
      <p:sp>
        <p:nvSpPr>
          <p:cNvPr id="3" name="Content Placeholder 2"/>
          <p:cNvSpPr>
            <a:spLocks noGrp="1"/>
          </p:cNvSpPr>
          <p:nvPr>
            <p:ph idx="1"/>
          </p:nvPr>
        </p:nvSpPr>
        <p:spPr>
          <a:xfrm>
            <a:off x="304800" y="1136469"/>
            <a:ext cx="10951854" cy="5551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LOGO">
            <a:extLst>
              <a:ext uri="{FF2B5EF4-FFF2-40B4-BE49-F238E27FC236}">
                <a16:creationId xmlns:a16="http://schemas.microsoft.com/office/drawing/2014/main" id="{DEA7EF7F-827D-4040-BDA7-D1A619B4A4DA}"/>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2DB14C-DD8C-4C2F-9A6F-0BF71A7AB76F}"/>
              </a:ext>
            </a:extLst>
          </p:cNvPr>
          <p:cNvSpPr/>
          <p:nvPr userDrawn="1"/>
        </p:nvSpPr>
        <p:spPr>
          <a:xfrm>
            <a:off x="0" y="0"/>
            <a:ext cx="12192000" cy="3272830"/>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2" name="Title 1"/>
          <p:cNvSpPr>
            <a:spLocks noGrp="1"/>
          </p:cNvSpPr>
          <p:nvPr>
            <p:ph type="title"/>
          </p:nvPr>
        </p:nvSpPr>
        <p:spPr>
          <a:xfrm>
            <a:off x="304800" y="76199"/>
            <a:ext cx="11630024" cy="3099487"/>
          </a:xfrm>
        </p:spPr>
        <p:txBody>
          <a:bodyPr/>
          <a:lstStyle>
            <a:lvl1pPr algn="l" rtl="0" eaLnBrk="0" fontAlgn="base" hangingPunct="0">
              <a:spcBef>
                <a:spcPct val="0"/>
              </a:spcBef>
              <a:spcAft>
                <a:spcPct val="0"/>
              </a:spcAft>
              <a:defRPr lang="en-US" sz="3600" b="1" dirty="0">
                <a:solidFill>
                  <a:schemeClr val="bg1"/>
                </a:solidFill>
                <a:latin typeface="+mn-lt"/>
                <a:ea typeface="+mj-ea"/>
                <a:cs typeface="+mj-cs"/>
              </a:defRPr>
            </a:lvl1pPr>
          </a:lstStyle>
          <a:p>
            <a:r>
              <a:rPr lang="en-US" dirty="0"/>
              <a:t>Click to edit Master title style</a:t>
            </a:r>
          </a:p>
        </p:txBody>
      </p:sp>
      <p:sp>
        <p:nvSpPr>
          <p:cNvPr id="3" name="Content Placeholder 2"/>
          <p:cNvSpPr>
            <a:spLocks noGrp="1"/>
          </p:cNvSpPr>
          <p:nvPr>
            <p:ph idx="1"/>
          </p:nvPr>
        </p:nvSpPr>
        <p:spPr>
          <a:xfrm>
            <a:off x="304800" y="3429000"/>
            <a:ext cx="10951854" cy="32591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LOGO">
            <a:extLst>
              <a:ext uri="{FF2B5EF4-FFF2-40B4-BE49-F238E27FC236}">
                <a16:creationId xmlns:a16="http://schemas.microsoft.com/office/drawing/2014/main" id="{DEA7EF7F-827D-4040-BDA7-D1A619B4A4DA}"/>
              </a:ext>
            </a:extLst>
          </p:cNvPr>
          <p:cNvPicPr>
            <a:picLocks noChangeAspect="1" noChangeArrowheads="1"/>
          </p:cNvPicPr>
          <p:nvPr userDrawn="1"/>
        </p:nvPicPr>
        <p:blipFill>
          <a:blip r:embed="rId2" cstate="print">
            <a:lum bright="70000" contrast="-70000"/>
          </a:blip>
          <a:srcRect/>
          <a:stretch>
            <a:fillRect/>
          </a:stretch>
        </p:blipFill>
        <p:spPr bwMode="auto">
          <a:xfrm>
            <a:off x="11256654" y="5966464"/>
            <a:ext cx="908050" cy="877888"/>
          </a:xfrm>
          <a:prstGeom prst="rect">
            <a:avLst/>
          </a:prstGeom>
          <a:noFill/>
          <a:ln w="9525">
            <a:noFill/>
            <a:miter lim="800000"/>
            <a:headEnd/>
            <a:tailEnd/>
          </a:ln>
        </p:spPr>
      </p:pic>
    </p:spTree>
    <p:extLst>
      <p:ext uri="{BB962C8B-B14F-4D97-AF65-F5344CB8AC3E}">
        <p14:creationId xmlns:p14="http://schemas.microsoft.com/office/powerpoint/2010/main" val="744742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C00FF8-136F-48F0-8052-F2583B34003A}"/>
              </a:ext>
            </a:extLst>
          </p:cNvPr>
          <p:cNvSpPr/>
          <p:nvPr userDrawn="1"/>
        </p:nvSpPr>
        <p:spPr>
          <a:xfrm>
            <a:off x="0" y="0"/>
            <a:ext cx="12192000" cy="918754"/>
          </a:xfrm>
          <a:prstGeom prst="rect">
            <a:avLst/>
          </a:prstGeom>
          <a:solidFill>
            <a:srgbClr val="005495"/>
          </a:solidFill>
          <a:ln>
            <a:solidFill>
              <a:srgbClr val="005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8" name="Flowchart: Manual Input 37">
            <a:extLst>
              <a:ext uri="{FF2B5EF4-FFF2-40B4-BE49-F238E27FC236}">
                <a16:creationId xmlns:a16="http://schemas.microsoft.com/office/drawing/2014/main" id="{503409C5-3641-4283-9E1B-7A87E96F8C89}"/>
              </a:ext>
            </a:extLst>
          </p:cNvPr>
          <p:cNvSpPr/>
          <p:nvPr userDrawn="1"/>
        </p:nvSpPr>
        <p:spPr>
          <a:xfrm rot="5400000">
            <a:off x="704450" y="214301"/>
            <a:ext cx="5932421" cy="7341327"/>
          </a:xfrm>
          <a:prstGeom prst="flowChartManualInpu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04800" y="76200"/>
            <a:ext cx="11630024" cy="746760"/>
          </a:xfrm>
        </p:spPr>
        <p:txBody>
          <a:bodyPr/>
          <a:lstStyle>
            <a:lvl1pPr>
              <a:defRPr sz="3600"/>
            </a:lvl1pPr>
          </a:lstStyle>
          <a:p>
            <a:r>
              <a:rPr lang="en-US" dirty="0"/>
              <a:t>Click to edit Master title style</a:t>
            </a:r>
          </a:p>
        </p:txBody>
      </p:sp>
      <p:sp>
        <p:nvSpPr>
          <p:cNvPr id="41" name="Text Placeholder 40">
            <a:extLst>
              <a:ext uri="{FF2B5EF4-FFF2-40B4-BE49-F238E27FC236}">
                <a16:creationId xmlns:a16="http://schemas.microsoft.com/office/drawing/2014/main" id="{98D76259-2EAD-43FD-BBC6-AEB0C2A9C72F}"/>
              </a:ext>
            </a:extLst>
          </p:cNvPr>
          <p:cNvSpPr>
            <a:spLocks noGrp="1"/>
          </p:cNvSpPr>
          <p:nvPr>
            <p:ph type="body" sz="quarter" idx="10" hasCustomPrompt="1"/>
          </p:nvPr>
        </p:nvSpPr>
        <p:spPr>
          <a:xfrm>
            <a:off x="7341324" y="2202464"/>
            <a:ext cx="4076700" cy="3173412"/>
          </a:xfrm>
        </p:spPr>
        <p:txBody>
          <a:bodyPr/>
          <a:lstStyle>
            <a:lvl1pPr marL="0" indent="0">
              <a:buNone/>
              <a:defRPr/>
            </a:lvl1pPr>
          </a:lstStyle>
          <a:p>
            <a:pPr lvl="0"/>
            <a:r>
              <a:rPr lang="en-US" dirty="0"/>
              <a:t>Click to section title</a:t>
            </a:r>
          </a:p>
        </p:txBody>
      </p:sp>
    </p:spTree>
    <p:extLst>
      <p:ext uri="{BB962C8B-B14F-4D97-AF65-F5344CB8AC3E}">
        <p14:creationId xmlns:p14="http://schemas.microsoft.com/office/powerpoint/2010/main" val="185753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04800" y="76200"/>
            <a:ext cx="10363200" cy="7467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8" name="Rectangle 3"/>
          <p:cNvSpPr>
            <a:spLocks noGrp="1" noChangeArrowheads="1"/>
          </p:cNvSpPr>
          <p:nvPr>
            <p:ph type="body" idx="1"/>
          </p:nvPr>
        </p:nvSpPr>
        <p:spPr bwMode="auto">
          <a:xfrm>
            <a:off x="304800" y="1371600"/>
            <a:ext cx="11176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680" r:id="rId1"/>
    <p:sldLayoutId id="2147484712" r:id="rId2"/>
    <p:sldLayoutId id="2147484713" r:id="rId3"/>
    <p:sldLayoutId id="2147484709" r:id="rId4"/>
    <p:sldLayoutId id="2147484710" r:id="rId5"/>
    <p:sldLayoutId id="2147484703" r:id="rId6"/>
    <p:sldLayoutId id="2147484678" r:id="rId7"/>
    <p:sldLayoutId id="2147484714" r:id="rId8"/>
    <p:sldLayoutId id="2147484711" r:id="rId9"/>
    <p:sldLayoutId id="2147484708" r:id="rId10"/>
    <p:sldLayoutId id="2147484707" r:id="rId11"/>
  </p:sldLayoutIdLst>
  <p:hf hdr="0" dt="0"/>
  <p:txStyles>
    <p:titleStyle>
      <a:lvl1pPr algn="l" rtl="0" eaLnBrk="0" fontAlgn="base" hangingPunct="0">
        <a:spcBef>
          <a:spcPct val="0"/>
        </a:spcBef>
        <a:spcAft>
          <a:spcPct val="0"/>
        </a:spcAft>
        <a:defRPr sz="3600" b="1">
          <a:solidFill>
            <a:schemeClr val="bg1"/>
          </a:solidFill>
          <a:latin typeface="+mn-lt"/>
          <a:ea typeface="+mj-ea"/>
          <a:cs typeface="+mj-cs"/>
        </a:defRPr>
      </a:lvl1pPr>
      <a:lvl2pPr algn="l" rtl="0" eaLnBrk="0" fontAlgn="base" hangingPunct="0">
        <a:spcBef>
          <a:spcPct val="0"/>
        </a:spcBef>
        <a:spcAft>
          <a:spcPct val="0"/>
        </a:spcAft>
        <a:defRPr sz="4400">
          <a:solidFill>
            <a:schemeClr val="bg1"/>
          </a:solidFill>
          <a:latin typeface="Arial" charset="0"/>
        </a:defRPr>
      </a:lvl2pPr>
      <a:lvl3pPr algn="l" rtl="0" eaLnBrk="0" fontAlgn="base" hangingPunct="0">
        <a:spcBef>
          <a:spcPct val="0"/>
        </a:spcBef>
        <a:spcAft>
          <a:spcPct val="0"/>
        </a:spcAft>
        <a:defRPr sz="4400">
          <a:solidFill>
            <a:schemeClr val="bg1"/>
          </a:solidFill>
          <a:latin typeface="Arial" charset="0"/>
        </a:defRPr>
      </a:lvl3pPr>
      <a:lvl4pPr algn="l" rtl="0" eaLnBrk="0" fontAlgn="base" hangingPunct="0">
        <a:spcBef>
          <a:spcPct val="0"/>
        </a:spcBef>
        <a:spcAft>
          <a:spcPct val="0"/>
        </a:spcAft>
        <a:defRPr sz="4400">
          <a:solidFill>
            <a:schemeClr val="bg1"/>
          </a:solidFill>
          <a:latin typeface="Arial" charset="0"/>
        </a:defRPr>
      </a:lvl4pPr>
      <a:lvl5pPr algn="l" rtl="0" eaLnBrk="0" fontAlgn="base" hangingPunct="0">
        <a:spcBef>
          <a:spcPct val="0"/>
        </a:spcBef>
        <a:spcAft>
          <a:spcPct val="0"/>
        </a:spcAft>
        <a:defRPr sz="4400">
          <a:solidFill>
            <a:schemeClr val="bg1"/>
          </a:solidFill>
          <a:latin typeface="Arial" charset="0"/>
        </a:defRPr>
      </a:lvl5pPr>
      <a:lvl6pPr marL="457200" algn="l" rtl="0" fontAlgn="base">
        <a:spcBef>
          <a:spcPct val="0"/>
        </a:spcBef>
        <a:spcAft>
          <a:spcPct val="0"/>
        </a:spcAft>
        <a:defRPr sz="4400">
          <a:solidFill>
            <a:schemeClr val="bg1"/>
          </a:solidFill>
          <a:latin typeface="Arial" charset="0"/>
        </a:defRPr>
      </a:lvl6pPr>
      <a:lvl7pPr marL="914400" algn="l" rtl="0" fontAlgn="base">
        <a:spcBef>
          <a:spcPct val="0"/>
        </a:spcBef>
        <a:spcAft>
          <a:spcPct val="0"/>
        </a:spcAft>
        <a:defRPr sz="4400">
          <a:solidFill>
            <a:schemeClr val="bg1"/>
          </a:solidFill>
          <a:latin typeface="Arial" charset="0"/>
        </a:defRPr>
      </a:lvl7pPr>
      <a:lvl8pPr marL="1371600" algn="l" rtl="0" fontAlgn="base">
        <a:spcBef>
          <a:spcPct val="0"/>
        </a:spcBef>
        <a:spcAft>
          <a:spcPct val="0"/>
        </a:spcAft>
        <a:defRPr sz="4400">
          <a:solidFill>
            <a:schemeClr val="bg1"/>
          </a:solidFill>
          <a:latin typeface="Arial" charset="0"/>
        </a:defRPr>
      </a:lvl8pPr>
      <a:lvl9pPr marL="1828800" algn="l"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rgbClr val="000046"/>
          </a:solidFill>
          <a:latin typeface="+mn-lt"/>
          <a:ea typeface="+mn-ea"/>
          <a:cs typeface="+mn-cs"/>
        </a:defRPr>
      </a:lvl1pPr>
      <a:lvl2pPr marL="742950" indent="-285750" algn="l" rtl="0" eaLnBrk="0" fontAlgn="base" hangingPunct="0">
        <a:spcBef>
          <a:spcPct val="20000"/>
        </a:spcBef>
        <a:spcAft>
          <a:spcPct val="0"/>
        </a:spcAft>
        <a:buChar char="–"/>
        <a:defRPr sz="3200">
          <a:solidFill>
            <a:srgbClr val="000046"/>
          </a:solidFill>
          <a:latin typeface="+mn-lt"/>
        </a:defRPr>
      </a:lvl2pPr>
      <a:lvl3pPr marL="1143000" indent="-228600" algn="l" rtl="0" eaLnBrk="0" fontAlgn="base" hangingPunct="0">
        <a:spcBef>
          <a:spcPct val="20000"/>
        </a:spcBef>
        <a:spcAft>
          <a:spcPct val="0"/>
        </a:spcAft>
        <a:buChar char="•"/>
        <a:defRPr sz="2800">
          <a:solidFill>
            <a:srgbClr val="000046"/>
          </a:solidFill>
          <a:latin typeface="+mn-lt"/>
        </a:defRPr>
      </a:lvl3pPr>
      <a:lvl4pPr marL="1600200" indent="-228600" algn="l" rtl="0" eaLnBrk="0" fontAlgn="base" hangingPunct="0">
        <a:spcBef>
          <a:spcPct val="20000"/>
        </a:spcBef>
        <a:spcAft>
          <a:spcPct val="0"/>
        </a:spcAft>
        <a:buChar char="–"/>
        <a:defRPr sz="2800">
          <a:solidFill>
            <a:srgbClr val="000046"/>
          </a:solidFill>
          <a:latin typeface="+mn-lt"/>
        </a:defRPr>
      </a:lvl4pPr>
      <a:lvl5pPr marL="2057400" indent="-228600" algn="l" rtl="0" eaLnBrk="0" fontAlgn="base" hangingPunct="0">
        <a:spcBef>
          <a:spcPct val="20000"/>
        </a:spcBef>
        <a:spcAft>
          <a:spcPct val="0"/>
        </a:spcAft>
        <a:buChar char="»"/>
        <a:defRPr sz="2800">
          <a:solidFill>
            <a:srgbClr val="000046"/>
          </a:solidFill>
          <a:latin typeface="+mn-lt"/>
        </a:defRPr>
      </a:lvl5pPr>
      <a:lvl6pPr marL="2514600" indent="-228600" algn="l" rtl="0" fontAlgn="base">
        <a:spcBef>
          <a:spcPct val="20000"/>
        </a:spcBef>
        <a:spcAft>
          <a:spcPct val="0"/>
        </a:spcAft>
        <a:buChar char="»"/>
        <a:defRPr sz="2800">
          <a:solidFill>
            <a:srgbClr val="000046"/>
          </a:solidFill>
          <a:latin typeface="+mn-lt"/>
        </a:defRPr>
      </a:lvl6pPr>
      <a:lvl7pPr marL="2971800" indent="-228600" algn="l" rtl="0" fontAlgn="base">
        <a:spcBef>
          <a:spcPct val="20000"/>
        </a:spcBef>
        <a:spcAft>
          <a:spcPct val="0"/>
        </a:spcAft>
        <a:buChar char="»"/>
        <a:defRPr sz="2800">
          <a:solidFill>
            <a:srgbClr val="000046"/>
          </a:solidFill>
          <a:latin typeface="+mn-lt"/>
        </a:defRPr>
      </a:lvl7pPr>
      <a:lvl8pPr marL="3429000" indent="-228600" algn="l" rtl="0" fontAlgn="base">
        <a:spcBef>
          <a:spcPct val="20000"/>
        </a:spcBef>
        <a:spcAft>
          <a:spcPct val="0"/>
        </a:spcAft>
        <a:buChar char="»"/>
        <a:defRPr sz="2800">
          <a:solidFill>
            <a:srgbClr val="000046"/>
          </a:solidFill>
          <a:latin typeface="+mn-lt"/>
        </a:defRPr>
      </a:lvl8pPr>
      <a:lvl9pPr marL="3886200" indent="-228600" algn="l" rtl="0" fontAlgn="base">
        <a:spcBef>
          <a:spcPct val="20000"/>
        </a:spcBef>
        <a:spcAft>
          <a:spcPct val="0"/>
        </a:spcAft>
        <a:buChar char="»"/>
        <a:defRPr sz="2800">
          <a:solidFill>
            <a:srgbClr val="00004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datasets/tobiasbueck/multilingual-customer-support-tickets/data" TargetMode="Externa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hyperlink" Target="https://stackoverflow.com/questions/68500136/training-a-basic-spacy-text-classification-modell" TargetMode="External"/><Relationship Id="rId4" Type="http://schemas.openxmlformats.org/officeDocument/2006/relationships/hyperlink" Target="https://www.w3schools.com/python/python_ml_confusion_matrix.asphttps:/www.geeksforgeeks.org/understanding-tf-idf-term-frequency-inverse-document-frequency/"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Subtitle 13"/>
          <p:cNvSpPr>
            <a:spLocks noGrp="1" noChangeArrowheads="1"/>
          </p:cNvSpPr>
          <p:nvPr>
            <p:ph type="subTitle" idx="1"/>
          </p:nvPr>
        </p:nvSpPr>
        <p:spPr>
          <a:xfrm>
            <a:off x="1828800" y="4599992"/>
            <a:ext cx="10363200" cy="2390982"/>
          </a:xfrm>
        </p:spPr>
        <p:txBody>
          <a:bodyPr anchor="ctr"/>
          <a:lstStyle/>
          <a:p>
            <a:r>
              <a:rPr lang="en-US" altLang="en-US" sz="3600" dirty="0">
                <a:solidFill>
                  <a:schemeClr val="tx1"/>
                </a:solidFill>
              </a:rPr>
              <a:t>Data Science and Artificial Intelligence: </a:t>
            </a:r>
            <a:r>
              <a:rPr lang="en-US" altLang="en-US" sz="3600" dirty="0"/>
              <a:t>Project 1</a:t>
            </a:r>
          </a:p>
          <a:p>
            <a:pPr algn="l"/>
            <a:r>
              <a:rPr lang="en-IN" sz="4000" b="1" kern="100" dirty="0">
                <a:effectLst/>
                <a:latin typeface="Times New Roman" panose="02020603050405020304" pitchFamily="18" charset="0"/>
                <a:ea typeface="Aptos" panose="020B0004020202020204" pitchFamily="34" charset="0"/>
                <a:cs typeface="Times New Roman" panose="02020603050405020304" pitchFamily="18" charset="0"/>
              </a:rPr>
              <a:t>Multilingual Customer Support </a:t>
            </a:r>
            <a:r>
              <a:rPr lang="en-IN" sz="4000" dirty="0">
                <a:latin typeface="Times New Roman" panose="02020603050405020304" pitchFamily="18" charset="0"/>
                <a:cs typeface="Times New Roman" panose="02020603050405020304" pitchFamily="18" charset="0"/>
              </a:rPr>
              <a:t>Email </a:t>
            </a:r>
            <a:r>
              <a:rPr lang="en-IN" sz="4000" b="1" kern="100" dirty="0">
                <a:effectLst/>
                <a:latin typeface="Times New Roman" panose="02020603050405020304" pitchFamily="18" charset="0"/>
                <a:ea typeface="Aptos" panose="020B0004020202020204" pitchFamily="34" charset="0"/>
                <a:cs typeface="Times New Roman" panose="02020603050405020304" pitchFamily="18" charset="0"/>
              </a:rPr>
              <a:t>Tickets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gn="l"/>
            <a:r>
              <a:rPr lang="en-US" sz="1600" i="1" kern="0" dirty="0">
                <a:solidFill>
                  <a:schemeClr val="bg1"/>
                </a:solidFill>
              </a:rPr>
              <a:t>Submitted By :-</a:t>
            </a:r>
          </a:p>
          <a:p>
            <a:pPr algn="l"/>
            <a:r>
              <a:rPr lang="en-US" sz="1600" i="1" kern="0" dirty="0">
                <a:solidFill>
                  <a:schemeClr val="bg1"/>
                </a:solidFill>
              </a:rPr>
              <a:t>Name: Himakshi</a:t>
            </a:r>
          </a:p>
          <a:p>
            <a:endParaRPr lang="en-US" altLang="en-US" sz="3600" dirty="0"/>
          </a:p>
        </p:txBody>
      </p:sp>
      <p:sp>
        <p:nvSpPr>
          <p:cNvPr id="2" name="Content Placeholder 4">
            <a:extLst>
              <a:ext uri="{FF2B5EF4-FFF2-40B4-BE49-F238E27FC236}">
                <a16:creationId xmlns:a16="http://schemas.microsoft.com/office/drawing/2014/main" id="{DE9E7CE5-F505-C9D0-4A9C-D616D7C40799}"/>
              </a:ext>
            </a:extLst>
          </p:cNvPr>
          <p:cNvSpPr txBox="1">
            <a:spLocks/>
          </p:cNvSpPr>
          <p:nvPr/>
        </p:nvSpPr>
        <p:spPr bwMode="auto">
          <a:xfrm>
            <a:off x="-995680" y="1305560"/>
            <a:ext cx="9702800" cy="21234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rtl="0" eaLnBrk="0" fontAlgn="base" hangingPunct="0">
              <a:spcBef>
                <a:spcPct val="20000"/>
              </a:spcBef>
              <a:spcAft>
                <a:spcPct val="0"/>
              </a:spcAft>
              <a:buNone/>
              <a:defRPr sz="3200" b="1">
                <a:solidFill>
                  <a:schemeClr val="accent6"/>
                </a:solidFill>
                <a:latin typeface="+mn-lt"/>
                <a:ea typeface="+mn-ea"/>
                <a:cs typeface="+mn-cs"/>
              </a:defRPr>
            </a:lvl1pPr>
            <a:lvl2pPr marL="457200" indent="0" algn="ctr" rtl="0" eaLnBrk="0" fontAlgn="base" hangingPunct="0">
              <a:spcBef>
                <a:spcPct val="20000"/>
              </a:spcBef>
              <a:spcAft>
                <a:spcPct val="0"/>
              </a:spcAft>
              <a:buNone/>
              <a:defRPr sz="3200">
                <a:solidFill>
                  <a:srgbClr val="000046"/>
                </a:solidFill>
                <a:latin typeface="+mn-lt"/>
              </a:defRPr>
            </a:lvl2pPr>
            <a:lvl3pPr marL="914400" indent="0" algn="ctr" rtl="0" eaLnBrk="0" fontAlgn="base" hangingPunct="0">
              <a:spcBef>
                <a:spcPct val="20000"/>
              </a:spcBef>
              <a:spcAft>
                <a:spcPct val="0"/>
              </a:spcAft>
              <a:buNone/>
              <a:defRPr sz="2800">
                <a:solidFill>
                  <a:srgbClr val="000046"/>
                </a:solidFill>
                <a:latin typeface="+mn-lt"/>
              </a:defRPr>
            </a:lvl3pPr>
            <a:lvl4pPr marL="1371600" indent="0" algn="ctr" rtl="0" eaLnBrk="0" fontAlgn="base" hangingPunct="0">
              <a:spcBef>
                <a:spcPct val="20000"/>
              </a:spcBef>
              <a:spcAft>
                <a:spcPct val="0"/>
              </a:spcAft>
              <a:buNone/>
              <a:defRPr sz="2800">
                <a:solidFill>
                  <a:srgbClr val="000046"/>
                </a:solidFill>
                <a:latin typeface="+mn-lt"/>
              </a:defRPr>
            </a:lvl4pPr>
            <a:lvl5pPr marL="1828800" indent="0" algn="ctr" rtl="0" eaLnBrk="0" fontAlgn="base" hangingPunct="0">
              <a:spcBef>
                <a:spcPct val="20000"/>
              </a:spcBef>
              <a:spcAft>
                <a:spcPct val="0"/>
              </a:spcAft>
              <a:buNone/>
              <a:defRPr sz="2800">
                <a:solidFill>
                  <a:srgbClr val="000046"/>
                </a:solidFill>
                <a:latin typeface="+mn-lt"/>
              </a:defRPr>
            </a:lvl5pPr>
            <a:lvl6pPr marL="2286000" indent="0" algn="ctr" rtl="0" fontAlgn="base">
              <a:spcBef>
                <a:spcPct val="20000"/>
              </a:spcBef>
              <a:spcAft>
                <a:spcPct val="0"/>
              </a:spcAft>
              <a:buNone/>
              <a:defRPr sz="2800">
                <a:solidFill>
                  <a:srgbClr val="000046"/>
                </a:solidFill>
                <a:latin typeface="+mn-lt"/>
              </a:defRPr>
            </a:lvl6pPr>
            <a:lvl7pPr marL="2743200" indent="0" algn="ctr" rtl="0" fontAlgn="base">
              <a:spcBef>
                <a:spcPct val="20000"/>
              </a:spcBef>
              <a:spcAft>
                <a:spcPct val="0"/>
              </a:spcAft>
              <a:buNone/>
              <a:defRPr sz="2800">
                <a:solidFill>
                  <a:srgbClr val="000046"/>
                </a:solidFill>
                <a:latin typeface="+mn-lt"/>
              </a:defRPr>
            </a:lvl7pPr>
            <a:lvl8pPr marL="3200400" indent="0" algn="ctr" rtl="0" fontAlgn="base">
              <a:spcBef>
                <a:spcPct val="20000"/>
              </a:spcBef>
              <a:spcAft>
                <a:spcPct val="0"/>
              </a:spcAft>
              <a:buNone/>
              <a:defRPr sz="2800">
                <a:solidFill>
                  <a:srgbClr val="000046"/>
                </a:solidFill>
                <a:latin typeface="+mn-lt"/>
              </a:defRPr>
            </a:lvl8pPr>
            <a:lvl9pPr marL="3657600" indent="0" algn="ctr" rtl="0" fontAlgn="base">
              <a:spcBef>
                <a:spcPct val="20000"/>
              </a:spcBef>
              <a:spcAft>
                <a:spcPct val="0"/>
              </a:spcAft>
              <a:buNone/>
              <a:defRPr sz="2800">
                <a:solidFill>
                  <a:srgbClr val="000046"/>
                </a:solidFill>
                <a:latin typeface="+mn-lt"/>
              </a:defRPr>
            </a:lvl9pPr>
          </a:lstStyle>
          <a:p>
            <a:endParaRPr lang="en-GB" i="1" kern="0" dirty="0"/>
          </a:p>
        </p:txBody>
      </p:sp>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Data Preprocessing</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120074" y="1136469"/>
            <a:ext cx="5565404" cy="5551713"/>
          </a:xfrm>
        </p:spPr>
        <p:txBody>
          <a:bodyPr wrap="square" anchor="t">
            <a:normAutofit fontScale="92500"/>
          </a:bodyPr>
          <a:lstStyle/>
          <a:p>
            <a:pPr>
              <a:lnSpc>
                <a:spcPct val="90000"/>
              </a:lnSpc>
            </a:pPr>
            <a:endParaRPr lang="en-IN" sz="27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Tokenization:</a:t>
            </a:r>
            <a:r>
              <a:rPr lang="en-US" sz="2700" dirty="0"/>
              <a:t> Break down text into individual words or tokens.</a:t>
            </a:r>
            <a:endParaRPr lang="en-IN" sz="2700" kern="1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err="1"/>
              <a:t>Stopwords</a:t>
            </a:r>
            <a:r>
              <a:rPr lang="en-US" sz="2700" b="1" dirty="0"/>
              <a:t> Removal:</a:t>
            </a:r>
            <a:r>
              <a:rPr lang="en-US" sz="2700" dirty="0"/>
              <a:t> Eliminate common words that do not contribute to the meaning.</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Stemming and Lemmatization:</a:t>
            </a:r>
            <a:r>
              <a:rPr lang="en-US" sz="2700" dirty="0"/>
              <a:t> Reduce words to their base or root forms.</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TF-IDF Vectorization:</a:t>
            </a:r>
            <a:r>
              <a:rPr lang="en-US" sz="2700" dirty="0"/>
              <a:t> Convert text into numerical format considering term frequency and inverse document frequency.</a:t>
            </a:r>
            <a:endParaRPr lang="en-US" sz="2700" i="1" dirty="0"/>
          </a:p>
        </p:txBody>
      </p:sp>
      <p:pic>
        <p:nvPicPr>
          <p:cNvPr id="7170" name="Picture 2">
            <a:extLst>
              <a:ext uri="{FF2B5EF4-FFF2-40B4-BE49-F238E27FC236}">
                <a16:creationId xmlns:a16="http://schemas.microsoft.com/office/drawing/2014/main" id="{E37FDA1B-24B0-BFE9-530A-FA23900C5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882" r="30882"/>
          <a:stretch/>
        </p:blipFill>
        <p:spPr bwMode="auto">
          <a:xfrm>
            <a:off x="5877824" y="1136469"/>
            <a:ext cx="6057000" cy="2775856"/>
          </a:xfrm>
          <a:prstGeom prst="rect">
            <a:avLst/>
          </a:prstGeom>
          <a:solidFill>
            <a:srgbClr val="FFFFFF"/>
          </a:solidFill>
          <a:ln w="9525">
            <a:noFill/>
            <a:miter lim="800000"/>
            <a:headEnd/>
            <a:tailEnd/>
          </a:ln>
        </p:spPr>
      </p:pic>
      <p:pic>
        <p:nvPicPr>
          <p:cNvPr id="4" name="Picture 3">
            <a:extLst>
              <a:ext uri="{FF2B5EF4-FFF2-40B4-BE49-F238E27FC236}">
                <a16:creationId xmlns:a16="http://schemas.microsoft.com/office/drawing/2014/main" id="{AFD4BA57-6FC6-EA78-5A98-963B401328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81327" y="4110182"/>
            <a:ext cx="5383235" cy="2578000"/>
          </a:xfrm>
          <a:prstGeom prst="rect">
            <a:avLst/>
          </a:prstGeom>
        </p:spPr>
      </p:pic>
    </p:spTree>
    <p:custDataLst>
      <p:tags r:id="rId1"/>
    </p:custDataLst>
    <p:extLst>
      <p:ext uri="{BB962C8B-B14F-4D97-AF65-F5344CB8AC3E}">
        <p14:creationId xmlns:p14="http://schemas.microsoft.com/office/powerpoint/2010/main" val="3496643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Analytical Techniques</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0" y="1044106"/>
            <a:ext cx="5565404" cy="4978003"/>
          </a:xfrm>
        </p:spPr>
        <p:txBody>
          <a:bodyPr wrap="square" anchor="t">
            <a:normAutofit/>
          </a:bodyPr>
          <a:lstStyle/>
          <a:p>
            <a:pPr>
              <a:lnSpc>
                <a:spcPct val="90000"/>
              </a:lnSpc>
            </a:pPr>
            <a:endParaRPr lang="en-IN" sz="27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IN" sz="2700" b="1" dirty="0"/>
              <a:t>TF-IDF Vectorization</a:t>
            </a:r>
            <a:r>
              <a:rPr lang="en-US" sz="2700" b="1" dirty="0"/>
              <a:t>: </a:t>
            </a:r>
            <a:r>
              <a:rPr lang="en-US" sz="2700" dirty="0"/>
              <a:t>Transforms text data into a format suitable for machine learning models by reflecting the importance of terms in documents.</a:t>
            </a:r>
          </a:p>
          <a:p>
            <a:pPr marL="742950" lvl="1" indent="-285750">
              <a:lnSpc>
                <a:spcPct val="90000"/>
              </a:lnSpc>
              <a:spcAft>
                <a:spcPts val="800"/>
              </a:spcAft>
              <a:buSzPts val="1000"/>
              <a:buFont typeface="Courier New" panose="02070309020205020404" pitchFamily="49" charset="0"/>
              <a:buChar char="o"/>
              <a:tabLst>
                <a:tab pos="914400" algn="l"/>
              </a:tabLst>
            </a:pPr>
            <a:r>
              <a:rPr lang="en-US" sz="2900" b="1" dirty="0"/>
              <a:t>Outcome:</a:t>
            </a:r>
            <a:r>
              <a:rPr lang="en-US" sz="2900" dirty="0"/>
              <a:t> Captured the essential features from text data for classification.</a:t>
            </a:r>
          </a:p>
          <a:p>
            <a:pPr marL="742950" lvl="1" indent="-285750">
              <a:lnSpc>
                <a:spcPct val="90000"/>
              </a:lnSpc>
              <a:spcAft>
                <a:spcPts val="800"/>
              </a:spcAft>
              <a:buSzPts val="1000"/>
              <a:buFont typeface="Courier New" panose="02070309020205020404" pitchFamily="49" charset="0"/>
              <a:buChar char="o"/>
              <a:tabLst>
                <a:tab pos="914400" algn="l"/>
              </a:tabLst>
            </a:pPr>
            <a:endParaRPr lang="en-US" sz="2900" dirty="0"/>
          </a:p>
          <a:p>
            <a:pPr marL="742950" lvl="1" indent="-285750">
              <a:lnSpc>
                <a:spcPct val="90000"/>
              </a:lnSpc>
              <a:spcAft>
                <a:spcPts val="800"/>
              </a:spcAft>
              <a:buSzPts val="1000"/>
              <a:buFont typeface="Courier New" panose="02070309020205020404" pitchFamily="49" charset="0"/>
              <a:buChar char="o"/>
              <a:tabLst>
                <a:tab pos="914400" algn="l"/>
              </a:tabLst>
            </a:pPr>
            <a:endParaRPr lang="en-US" sz="2900" dirty="0"/>
          </a:p>
          <a:p>
            <a:pPr marL="742950" lvl="1" indent="-285750">
              <a:lnSpc>
                <a:spcPct val="90000"/>
              </a:lnSpc>
              <a:spcAft>
                <a:spcPts val="800"/>
              </a:spcAft>
              <a:buSzPts val="1000"/>
              <a:buFont typeface="Courier New" panose="02070309020205020404" pitchFamily="49" charset="0"/>
              <a:buChar char="o"/>
              <a:tabLst>
                <a:tab pos="914400" algn="l"/>
              </a:tabLst>
            </a:pPr>
            <a:endParaRPr lang="en-US" sz="2700" i="1" dirty="0"/>
          </a:p>
        </p:txBody>
      </p:sp>
      <p:pic>
        <p:nvPicPr>
          <p:cNvPr id="7170" name="Picture 2">
            <a:extLst>
              <a:ext uri="{FF2B5EF4-FFF2-40B4-BE49-F238E27FC236}">
                <a16:creationId xmlns:a16="http://schemas.microsoft.com/office/drawing/2014/main" id="{E37FDA1B-24B0-BFE9-530A-FA23900C5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842" b="8842"/>
          <a:stretch/>
        </p:blipFill>
        <p:spPr bwMode="auto">
          <a:xfrm>
            <a:off x="5684237" y="1474237"/>
            <a:ext cx="6057000" cy="3536302"/>
          </a:xfrm>
          <a:prstGeom prst="rect">
            <a:avLst/>
          </a:prstGeom>
          <a:solidFill>
            <a:srgbClr val="FFFFFF"/>
          </a:solidFill>
          <a:ln w="9525">
            <a:noFill/>
            <a:miter lim="800000"/>
            <a:headEnd/>
            <a:tailEnd/>
          </a:ln>
        </p:spPr>
      </p:pic>
    </p:spTree>
    <p:custDataLst>
      <p:tags r:id="rId1"/>
    </p:custDataLst>
    <p:extLst>
      <p:ext uri="{BB962C8B-B14F-4D97-AF65-F5344CB8AC3E}">
        <p14:creationId xmlns:p14="http://schemas.microsoft.com/office/powerpoint/2010/main" val="820353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Analytical Techniques</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120074" y="1136469"/>
            <a:ext cx="5565404" cy="5551713"/>
          </a:xfrm>
        </p:spPr>
        <p:txBody>
          <a:bodyPr wrap="square" anchor="t">
            <a:normAutofit/>
          </a:bodyPr>
          <a:lstStyle/>
          <a:p>
            <a:pPr>
              <a:lnSpc>
                <a:spcPct val="90000"/>
              </a:lnSpc>
            </a:pPr>
            <a:endParaRPr lang="en-IN" sz="27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IN" sz="2700" b="1" dirty="0"/>
              <a:t>Random Forest Classifier</a:t>
            </a:r>
            <a:r>
              <a:rPr lang="en-US" sz="2700" b="1" dirty="0"/>
              <a:t>: </a:t>
            </a:r>
            <a:r>
              <a:rPr lang="en-US" sz="2700" dirty="0"/>
              <a:t>A robust ensemble learning method that combines multiple decision trees to improve classification accuracy.</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Outcome:</a:t>
            </a:r>
            <a:r>
              <a:rPr lang="en-US" sz="2700" dirty="0"/>
              <a:t> Achieved high accuracy in ticket classification</a:t>
            </a:r>
            <a:r>
              <a:rPr lang="en-US" sz="1600" dirty="0"/>
              <a:t>.</a:t>
            </a:r>
            <a:endParaRPr lang="en-US" sz="2700" i="1" dirty="0"/>
          </a:p>
        </p:txBody>
      </p:sp>
      <p:pic>
        <p:nvPicPr>
          <p:cNvPr id="7170" name="Picture 2">
            <a:extLst>
              <a:ext uri="{FF2B5EF4-FFF2-40B4-BE49-F238E27FC236}">
                <a16:creationId xmlns:a16="http://schemas.microsoft.com/office/drawing/2014/main" id="{E37FDA1B-24B0-BFE9-530A-FA23900C5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633" r="5633"/>
          <a:stretch/>
        </p:blipFill>
        <p:spPr bwMode="auto">
          <a:xfrm>
            <a:off x="6014924" y="4751336"/>
            <a:ext cx="5782483" cy="1936846"/>
          </a:xfrm>
          <a:prstGeom prst="rect">
            <a:avLst/>
          </a:prstGeom>
          <a:solidFill>
            <a:srgbClr val="FFFFFF"/>
          </a:solidFill>
          <a:ln w="9525">
            <a:noFill/>
            <a:miter lim="800000"/>
            <a:headEnd/>
            <a:tailEnd/>
          </a:ln>
        </p:spPr>
      </p:pic>
      <p:pic>
        <p:nvPicPr>
          <p:cNvPr id="4" name="Picture 3">
            <a:extLst>
              <a:ext uri="{FF2B5EF4-FFF2-40B4-BE49-F238E27FC236}">
                <a16:creationId xmlns:a16="http://schemas.microsoft.com/office/drawing/2014/main" id="{AFD4BA57-6FC6-EA78-5A98-963B401328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19812" y="1518814"/>
            <a:ext cx="5383235" cy="1149741"/>
          </a:xfrm>
          <a:prstGeom prst="rect">
            <a:avLst/>
          </a:prstGeom>
        </p:spPr>
      </p:pic>
      <p:pic>
        <p:nvPicPr>
          <p:cNvPr id="6" name="Picture 5">
            <a:extLst>
              <a:ext uri="{FF2B5EF4-FFF2-40B4-BE49-F238E27FC236}">
                <a16:creationId xmlns:a16="http://schemas.microsoft.com/office/drawing/2014/main" id="{8E742E20-6168-8945-ADF7-F297E8E8892A}"/>
              </a:ext>
            </a:extLst>
          </p:cNvPr>
          <p:cNvPicPr>
            <a:picLocks noChangeAspect="1"/>
          </p:cNvPicPr>
          <p:nvPr/>
        </p:nvPicPr>
        <p:blipFill>
          <a:blip r:embed="rId6"/>
          <a:stretch>
            <a:fillRect/>
          </a:stretch>
        </p:blipFill>
        <p:spPr>
          <a:xfrm>
            <a:off x="6014926" y="2752532"/>
            <a:ext cx="5782482" cy="1998806"/>
          </a:xfrm>
          <a:prstGeom prst="rect">
            <a:avLst/>
          </a:prstGeom>
        </p:spPr>
      </p:pic>
    </p:spTree>
    <p:custDataLst>
      <p:tags r:id="rId1"/>
    </p:custDataLst>
    <p:extLst>
      <p:ext uri="{BB962C8B-B14F-4D97-AF65-F5344CB8AC3E}">
        <p14:creationId xmlns:p14="http://schemas.microsoft.com/office/powerpoint/2010/main" val="131573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Analytical Techniques</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120074" y="1136469"/>
            <a:ext cx="5565404" cy="5551713"/>
          </a:xfrm>
        </p:spPr>
        <p:txBody>
          <a:bodyPr wrap="square" anchor="t">
            <a:normAutofit fontScale="92500" lnSpcReduction="20000"/>
          </a:bodyPr>
          <a:lstStyle/>
          <a:p>
            <a:pPr>
              <a:lnSpc>
                <a:spcPct val="90000"/>
              </a:lnSpc>
            </a:pPr>
            <a:endParaRPr lang="en-IN" sz="2700" dirty="0">
              <a:effectLst/>
            </a:endParaRPr>
          </a:p>
          <a:p>
            <a:pPr marL="457200" lvl="1" indent="0">
              <a:lnSpc>
                <a:spcPct val="90000"/>
              </a:lnSpc>
              <a:spcAft>
                <a:spcPts val="800"/>
              </a:spcAft>
              <a:buSzPts val="1000"/>
              <a:buNone/>
              <a:tabLst>
                <a:tab pos="914400" algn="l"/>
              </a:tabLst>
            </a:pPr>
            <a:r>
              <a:rPr lang="en-US" sz="2700" b="1" dirty="0"/>
              <a:t>Distribution of data analysis through Queue, priority and language:- </a:t>
            </a:r>
          </a:p>
          <a:p>
            <a:pPr lvl="1">
              <a:lnSpc>
                <a:spcPct val="90000"/>
              </a:lnSpc>
              <a:spcAft>
                <a:spcPts val="800"/>
              </a:spcAft>
              <a:buSzPts val="1000"/>
              <a:buFont typeface="Courier New" panose="02070309020205020404" pitchFamily="49" charset="0"/>
              <a:buChar char="o"/>
              <a:tabLst>
                <a:tab pos="914400" algn="l"/>
              </a:tabLst>
            </a:pPr>
            <a:r>
              <a:rPr lang="en-US" sz="2700" b="1" dirty="0"/>
              <a:t>Queue:</a:t>
            </a:r>
            <a:r>
              <a:rPr lang="en-US" sz="2700" dirty="0"/>
              <a:t> Identify the common queue lengths and any significant patterns or outliers. Highlight the most frequent queue length range.</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Priority:</a:t>
            </a:r>
            <a:r>
              <a:rPr lang="en-US" sz="2700" dirty="0"/>
              <a:t> Determine how many tickets fall into each priority category and assess if the distribution aligns with expectations. Identify the most common priority level and Analyze if there are sufficient resources allocated for high-priority tickets.</a:t>
            </a:r>
          </a:p>
        </p:txBody>
      </p:sp>
      <p:pic>
        <p:nvPicPr>
          <p:cNvPr id="7170" name="Picture 2">
            <a:extLst>
              <a:ext uri="{FF2B5EF4-FFF2-40B4-BE49-F238E27FC236}">
                <a16:creationId xmlns:a16="http://schemas.microsoft.com/office/drawing/2014/main" id="{E37FDA1B-24B0-BFE9-530A-FA23900C5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6" b="226"/>
          <a:stretch/>
        </p:blipFill>
        <p:spPr bwMode="auto">
          <a:xfrm>
            <a:off x="6226229" y="1136469"/>
            <a:ext cx="5302310" cy="2775856"/>
          </a:xfrm>
          <a:prstGeom prst="rect">
            <a:avLst/>
          </a:prstGeom>
          <a:solidFill>
            <a:srgbClr val="FFFFFF"/>
          </a:solidFill>
          <a:ln w="9525">
            <a:noFill/>
            <a:miter lim="800000"/>
            <a:headEnd/>
            <a:tailEnd/>
          </a:ln>
        </p:spPr>
      </p:pic>
      <p:pic>
        <p:nvPicPr>
          <p:cNvPr id="4" name="Picture 3">
            <a:extLst>
              <a:ext uri="{FF2B5EF4-FFF2-40B4-BE49-F238E27FC236}">
                <a16:creationId xmlns:a16="http://schemas.microsoft.com/office/drawing/2014/main" id="{AFD4BA57-6FC6-EA78-5A98-963B401328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49770" y="3912325"/>
            <a:ext cx="4574957" cy="2578000"/>
          </a:xfrm>
          <a:prstGeom prst="rect">
            <a:avLst/>
          </a:prstGeom>
        </p:spPr>
      </p:pic>
    </p:spTree>
    <p:custDataLst>
      <p:tags r:id="rId1"/>
    </p:custDataLst>
    <p:extLst>
      <p:ext uri="{BB962C8B-B14F-4D97-AF65-F5344CB8AC3E}">
        <p14:creationId xmlns:p14="http://schemas.microsoft.com/office/powerpoint/2010/main" val="121705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Analytical Techniques</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120074" y="1136469"/>
            <a:ext cx="5565404" cy="5551713"/>
          </a:xfrm>
        </p:spPr>
        <p:txBody>
          <a:bodyPr wrap="square" anchor="t">
            <a:normAutofit fontScale="92500"/>
          </a:bodyPr>
          <a:lstStyle/>
          <a:p>
            <a:pPr>
              <a:lnSpc>
                <a:spcPct val="90000"/>
              </a:lnSpc>
            </a:pPr>
            <a:endParaRPr lang="en-IN" sz="2700" dirty="0">
              <a:effectLst/>
            </a:endParaRPr>
          </a:p>
          <a:p>
            <a:pPr lvl="1">
              <a:lnSpc>
                <a:spcPct val="90000"/>
              </a:lnSpc>
              <a:spcAft>
                <a:spcPts val="800"/>
              </a:spcAft>
              <a:buSzPts val="1000"/>
              <a:buFont typeface="Courier New" panose="02070309020205020404" pitchFamily="49" charset="0"/>
              <a:buChar char="o"/>
              <a:tabLst>
                <a:tab pos="914400" algn="l"/>
              </a:tabLst>
            </a:pPr>
            <a:r>
              <a:rPr lang="en-US" sz="2700" b="1" dirty="0"/>
              <a:t>Language:</a:t>
            </a:r>
            <a:r>
              <a:rPr lang="en-US" sz="2700" dirty="0"/>
              <a:t> Assess the multilingual nature of the ticket data and any language-related trends. Highlight the most frequently used languages and if there is a need for additional language support based on the distribution.</a:t>
            </a:r>
          </a:p>
          <a:p>
            <a:pPr lvl="1">
              <a:lnSpc>
                <a:spcPct val="90000"/>
              </a:lnSpc>
              <a:spcAft>
                <a:spcPts val="800"/>
              </a:spcAft>
              <a:buSzPts val="1000"/>
              <a:buFont typeface="Courier New" panose="02070309020205020404" pitchFamily="49" charset="0"/>
              <a:buChar char="o"/>
              <a:tabLst>
                <a:tab pos="914400" algn="l"/>
              </a:tabLst>
            </a:pPr>
            <a:r>
              <a:rPr lang="en-US" sz="2700" b="1" dirty="0"/>
              <a:t>Scatter Plot:</a:t>
            </a:r>
            <a:r>
              <a:rPr lang="en-US" sz="2700" dirty="0"/>
              <a:t> A positive correlation means that as one variable increases, the other does too; a negative correlation means that as one variable increases, the other decreases.</a:t>
            </a:r>
          </a:p>
        </p:txBody>
      </p:sp>
      <p:pic>
        <p:nvPicPr>
          <p:cNvPr id="7170" name="Picture 2">
            <a:extLst>
              <a:ext uri="{FF2B5EF4-FFF2-40B4-BE49-F238E27FC236}">
                <a16:creationId xmlns:a16="http://schemas.microsoft.com/office/drawing/2014/main" id="{E37FDA1B-24B0-BFE9-530A-FA23900C5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803" r="3803"/>
          <a:stretch/>
        </p:blipFill>
        <p:spPr bwMode="auto">
          <a:xfrm>
            <a:off x="5918285" y="1314384"/>
            <a:ext cx="5302310" cy="2429990"/>
          </a:xfrm>
          <a:prstGeom prst="rect">
            <a:avLst/>
          </a:prstGeom>
          <a:solidFill>
            <a:srgbClr val="FFFFFF"/>
          </a:solidFill>
          <a:ln w="9525">
            <a:noFill/>
            <a:miter lim="800000"/>
            <a:headEnd/>
            <a:tailEnd/>
          </a:ln>
        </p:spPr>
      </p:pic>
      <p:pic>
        <p:nvPicPr>
          <p:cNvPr id="4" name="Picture 3">
            <a:extLst>
              <a:ext uri="{FF2B5EF4-FFF2-40B4-BE49-F238E27FC236}">
                <a16:creationId xmlns:a16="http://schemas.microsoft.com/office/drawing/2014/main" id="{AFD4BA57-6FC6-EA78-5A98-963B401328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8224" y="4035848"/>
            <a:ext cx="4575245" cy="2290307"/>
          </a:xfrm>
          <a:prstGeom prst="rect">
            <a:avLst/>
          </a:prstGeom>
        </p:spPr>
      </p:pic>
    </p:spTree>
    <p:custDataLst>
      <p:tags r:id="rId1"/>
    </p:custDataLst>
    <p:extLst>
      <p:ext uri="{BB962C8B-B14F-4D97-AF65-F5344CB8AC3E}">
        <p14:creationId xmlns:p14="http://schemas.microsoft.com/office/powerpoint/2010/main" val="775448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 Tokenizer &amp; Model </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120074" y="1136470"/>
            <a:ext cx="10871199" cy="2292530"/>
          </a:xfrm>
        </p:spPr>
        <p:txBody>
          <a:bodyPr wrap="square" anchor="t">
            <a:normAutofit/>
          </a:bodyPr>
          <a:lstStyle/>
          <a:p>
            <a:pPr>
              <a:lnSpc>
                <a:spcPct val="90000"/>
              </a:lnSpc>
            </a:pPr>
            <a:endParaRPr lang="en-IN" sz="27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Pre-trained Tokenizer:</a:t>
            </a:r>
            <a:r>
              <a:rPr lang="en-US" sz="2700" dirty="0"/>
              <a:t> Used for converting text into tokens that the model can understand.</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Pre-trained Model:</a:t>
            </a:r>
            <a:r>
              <a:rPr lang="en-US" sz="2700" dirty="0"/>
              <a:t> Leveraged for multilingual understanding and accurate ticket classification.</a:t>
            </a:r>
            <a:endParaRPr lang="en-US" sz="2700" i="1" dirty="0"/>
          </a:p>
        </p:txBody>
      </p:sp>
      <p:pic>
        <p:nvPicPr>
          <p:cNvPr id="4" name="Content Placeholder 4" descr="A green bar with numbers&#10;&#10;Description automatically generated with medium confidence">
            <a:extLst>
              <a:ext uri="{FF2B5EF4-FFF2-40B4-BE49-F238E27FC236}">
                <a16:creationId xmlns:a16="http://schemas.microsoft.com/office/drawing/2014/main" id="{2B1DF629-7F60-B568-4565-8D9741CA4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56539" y="3643180"/>
            <a:ext cx="11053394" cy="274838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94014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 Model Performance</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120074" y="1136469"/>
            <a:ext cx="5565404" cy="5551713"/>
          </a:xfrm>
        </p:spPr>
        <p:txBody>
          <a:bodyPr wrap="square" anchor="t">
            <a:normAutofit/>
          </a:bodyPr>
          <a:lstStyle/>
          <a:p>
            <a:pPr>
              <a:lnSpc>
                <a:spcPct val="90000"/>
              </a:lnSpc>
            </a:pPr>
            <a:endParaRPr lang="en-IN" sz="27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IN" sz="2700" b="1" dirty="0"/>
              <a:t>Confusion Matrix</a:t>
            </a:r>
            <a:r>
              <a:rPr lang="en-US" sz="2700" b="1" dirty="0"/>
              <a:t>:</a:t>
            </a:r>
            <a:r>
              <a:rPr lang="en-US" sz="2700" dirty="0"/>
              <a:t> Evaluates the performance of the classification model by comparing predicted and actual values.</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Outcome:</a:t>
            </a:r>
            <a:r>
              <a:rPr lang="en-US" sz="2700" dirty="0"/>
              <a:t> Provides a clear view of classification accuracy and errors.</a:t>
            </a:r>
          </a:p>
          <a:p>
            <a:pPr marL="742950" lvl="1" indent="-285750">
              <a:lnSpc>
                <a:spcPct val="90000"/>
              </a:lnSpc>
              <a:spcAft>
                <a:spcPts val="800"/>
              </a:spcAft>
              <a:buSzPts val="1000"/>
              <a:buFont typeface="Courier New" panose="02070309020205020404" pitchFamily="49" charset="0"/>
              <a:buChar char="o"/>
              <a:tabLst>
                <a:tab pos="914400" algn="l"/>
              </a:tabLst>
            </a:pPr>
            <a:r>
              <a:rPr lang="en-US" sz="2800" b="1" dirty="0"/>
              <a:t>Example:- </a:t>
            </a:r>
            <a:r>
              <a:rPr lang="en-US" sz="2800" dirty="0"/>
              <a:t>Predicting the priority for new tickets</a:t>
            </a:r>
            <a:endParaRPr lang="en-US" sz="2700" dirty="0"/>
          </a:p>
          <a:p>
            <a:pPr marL="742950" lvl="1" indent="-285750">
              <a:lnSpc>
                <a:spcPct val="90000"/>
              </a:lnSpc>
              <a:spcAft>
                <a:spcPts val="800"/>
              </a:spcAft>
              <a:buSzPts val="1000"/>
              <a:buFont typeface="Courier New" panose="02070309020205020404" pitchFamily="49" charset="0"/>
              <a:buChar char="o"/>
              <a:tabLst>
                <a:tab pos="914400" algn="l"/>
              </a:tabLst>
            </a:pPr>
            <a:endParaRPr lang="en-US" sz="2700" i="1" dirty="0"/>
          </a:p>
        </p:txBody>
      </p:sp>
      <p:pic>
        <p:nvPicPr>
          <p:cNvPr id="7170" name="Picture 2">
            <a:extLst>
              <a:ext uri="{FF2B5EF4-FFF2-40B4-BE49-F238E27FC236}">
                <a16:creationId xmlns:a16="http://schemas.microsoft.com/office/drawing/2014/main" id="{E37FDA1B-24B0-BFE9-530A-FA23900C5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959" r="7959"/>
          <a:stretch/>
        </p:blipFill>
        <p:spPr bwMode="auto">
          <a:xfrm>
            <a:off x="5809673" y="1284420"/>
            <a:ext cx="6125151" cy="3334234"/>
          </a:xfrm>
          <a:prstGeom prst="rect">
            <a:avLst/>
          </a:prstGeom>
          <a:solidFill>
            <a:srgbClr val="FFFFFF"/>
          </a:solidFill>
          <a:ln w="9525">
            <a:noFill/>
            <a:miter lim="800000"/>
            <a:headEnd/>
            <a:tailEnd/>
          </a:ln>
        </p:spPr>
      </p:pic>
      <p:pic>
        <p:nvPicPr>
          <p:cNvPr id="4" name="Picture 3">
            <a:extLst>
              <a:ext uri="{FF2B5EF4-FFF2-40B4-BE49-F238E27FC236}">
                <a16:creationId xmlns:a16="http://schemas.microsoft.com/office/drawing/2014/main" id="{CF99862E-BAE9-371B-1ABF-AB2EEFFE57C8}"/>
              </a:ext>
            </a:extLst>
          </p:cNvPr>
          <p:cNvPicPr>
            <a:picLocks noChangeAspect="1"/>
          </p:cNvPicPr>
          <p:nvPr/>
        </p:nvPicPr>
        <p:blipFill>
          <a:blip r:embed="rId5"/>
          <a:stretch>
            <a:fillRect/>
          </a:stretch>
        </p:blipFill>
        <p:spPr>
          <a:xfrm>
            <a:off x="6015095" y="5080114"/>
            <a:ext cx="5919729" cy="573074"/>
          </a:xfrm>
          <a:prstGeom prst="rect">
            <a:avLst/>
          </a:prstGeom>
        </p:spPr>
      </p:pic>
    </p:spTree>
    <p:custDataLst>
      <p:tags r:id="rId1"/>
    </p:custDataLst>
    <p:extLst>
      <p:ext uri="{BB962C8B-B14F-4D97-AF65-F5344CB8AC3E}">
        <p14:creationId xmlns:p14="http://schemas.microsoft.com/office/powerpoint/2010/main" val="2870067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4533-D97D-6ACE-81B0-1AD71327142B}"/>
              </a:ext>
            </a:extLst>
          </p:cNvPr>
          <p:cNvSpPr>
            <a:spLocks noGrp="1"/>
          </p:cNvSpPr>
          <p:nvPr>
            <p:ph type="title"/>
          </p:nvPr>
        </p:nvSpPr>
        <p:spPr/>
        <p:txBody>
          <a:bodyPr/>
          <a:lstStyle/>
          <a:p>
            <a:r>
              <a:rPr lang="en-US" dirty="0"/>
              <a:t>Result Summary</a:t>
            </a:r>
            <a:endParaRPr lang="en-IN" dirty="0"/>
          </a:p>
        </p:txBody>
      </p:sp>
      <p:sp>
        <p:nvSpPr>
          <p:cNvPr id="3" name="Content Placeholder 2">
            <a:extLst>
              <a:ext uri="{FF2B5EF4-FFF2-40B4-BE49-F238E27FC236}">
                <a16:creationId xmlns:a16="http://schemas.microsoft.com/office/drawing/2014/main" id="{EB26C78B-3205-9A2F-EA51-F297149DB35A}"/>
              </a:ext>
            </a:extLst>
          </p:cNvPr>
          <p:cNvSpPr>
            <a:spLocks noGrp="1"/>
          </p:cNvSpPr>
          <p:nvPr>
            <p:ph idx="1"/>
          </p:nvPr>
        </p:nvSpPr>
        <p:spPr/>
        <p:txBody>
          <a:bodyPr/>
          <a:lstStyle/>
          <a:p>
            <a:r>
              <a:rPr lang="en-US" b="1" dirty="0"/>
              <a:t>Increased Classification Accuracy:</a:t>
            </a:r>
            <a:r>
              <a:rPr lang="en-US" dirty="0"/>
              <a:t> Achieved 0.8875 accuracy in ticket categorization.</a:t>
            </a:r>
          </a:p>
          <a:p>
            <a:r>
              <a:rPr lang="en-US" b="1" dirty="0"/>
              <a:t>Efficient Multilingual Support:</a:t>
            </a:r>
            <a:r>
              <a:rPr lang="en-US" dirty="0"/>
              <a:t> Effective handling of tickets in 10+ languages.</a:t>
            </a:r>
          </a:p>
          <a:p>
            <a:r>
              <a:rPr lang="en-US" b="1" dirty="0"/>
              <a:t>Optimized Resource Allocation:</a:t>
            </a:r>
            <a:r>
              <a:rPr lang="en-US" dirty="0"/>
              <a:t> Reduced processing time and cost.</a:t>
            </a:r>
          </a:p>
          <a:p>
            <a:endParaRPr lang="en-IN" dirty="0"/>
          </a:p>
        </p:txBody>
      </p:sp>
    </p:spTree>
    <p:extLst>
      <p:ext uri="{BB962C8B-B14F-4D97-AF65-F5344CB8AC3E}">
        <p14:creationId xmlns:p14="http://schemas.microsoft.com/office/powerpoint/2010/main" val="21748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4533-D97D-6ACE-81B0-1AD71327142B}"/>
              </a:ext>
            </a:extLst>
          </p:cNvPr>
          <p:cNvSpPr>
            <a:spLocks noGrp="1"/>
          </p:cNvSpPr>
          <p:nvPr>
            <p:ph type="title"/>
          </p:nvPr>
        </p:nvSpPr>
        <p:spPr/>
        <p:txBody>
          <a:bodyPr/>
          <a:lstStyle/>
          <a:p>
            <a:r>
              <a:rPr lang="en-US" dirty="0"/>
              <a:t>Recommendations</a:t>
            </a:r>
            <a:endParaRPr lang="en-IN" dirty="0"/>
          </a:p>
        </p:txBody>
      </p:sp>
      <p:sp>
        <p:nvSpPr>
          <p:cNvPr id="3" name="Content Placeholder 2">
            <a:extLst>
              <a:ext uri="{FF2B5EF4-FFF2-40B4-BE49-F238E27FC236}">
                <a16:creationId xmlns:a16="http://schemas.microsoft.com/office/drawing/2014/main" id="{EB26C78B-3205-9A2F-EA51-F297149DB35A}"/>
              </a:ext>
            </a:extLst>
          </p:cNvPr>
          <p:cNvSpPr>
            <a:spLocks noGrp="1"/>
          </p:cNvSpPr>
          <p:nvPr>
            <p:ph idx="1"/>
          </p:nvPr>
        </p:nvSpPr>
        <p:spPr/>
        <p:txBody>
          <a:bodyPr/>
          <a:lstStyle/>
          <a:p>
            <a:r>
              <a:rPr lang="en-US" sz="2600" b="1" dirty="0"/>
              <a:t>Expand Multilingual Capabilities:</a:t>
            </a:r>
            <a:r>
              <a:rPr lang="en-US" sz="2600" dirty="0"/>
              <a:t> Include additional languages based on student demographics.</a:t>
            </a:r>
          </a:p>
          <a:p>
            <a:r>
              <a:rPr lang="en-US" sz="2600" b="1" dirty="0"/>
              <a:t>Regularly update and refine algorithms: </a:t>
            </a:r>
            <a:r>
              <a:rPr lang="en-US" sz="2600" dirty="0"/>
              <a:t>Implement or enhance existing language detection algorithms to automatically identify and categorize tickets by language.</a:t>
            </a:r>
          </a:p>
          <a:p>
            <a:r>
              <a:rPr lang="en-IN" sz="2600" b="1" dirty="0"/>
              <a:t>Utilize Real-Time Analytics</a:t>
            </a:r>
            <a:r>
              <a:rPr lang="en-US" sz="2600" b="1" dirty="0"/>
              <a:t>: </a:t>
            </a:r>
            <a:r>
              <a:rPr lang="en-US" sz="2600" dirty="0"/>
              <a:t>Incorporate real-time analytics to monitor ticket classification performance and user interactions.</a:t>
            </a:r>
          </a:p>
          <a:p>
            <a:r>
              <a:rPr lang="en-US" sz="2600" b="1" dirty="0"/>
              <a:t>Optimize Data Collection and Management: </a:t>
            </a:r>
            <a:r>
              <a:rPr lang="en-US" sz="2600" dirty="0"/>
              <a:t>Improve data collection methods and maintain comprehensive and up-to-date datasets for training and evaluation.</a:t>
            </a:r>
          </a:p>
          <a:p>
            <a:r>
              <a:rPr lang="en-IN" sz="2600" b="1" dirty="0"/>
              <a:t>Implement Multi-Tiered Ticket Prioritization</a:t>
            </a:r>
            <a:r>
              <a:rPr lang="en-US" sz="2600" b="1" dirty="0"/>
              <a:t>: </a:t>
            </a:r>
            <a:r>
              <a:rPr lang="en-US" sz="2600" dirty="0"/>
              <a:t>Develop a multi-tiered prioritization system based on ticket urgency, language, and other factors.</a:t>
            </a:r>
          </a:p>
          <a:p>
            <a:endParaRPr lang="en-IN" dirty="0"/>
          </a:p>
        </p:txBody>
      </p:sp>
    </p:spTree>
    <p:extLst>
      <p:ext uri="{BB962C8B-B14F-4D97-AF65-F5344CB8AC3E}">
        <p14:creationId xmlns:p14="http://schemas.microsoft.com/office/powerpoint/2010/main" val="4241715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Benefits to the Organization</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304800" y="1313752"/>
            <a:ext cx="5380677" cy="3556830"/>
          </a:xfrm>
        </p:spPr>
        <p:txBody>
          <a:bodyPr wrap="square" anchor="t">
            <a:normAutofit fontScale="92500" lnSpcReduction="20000"/>
          </a:bodyPr>
          <a:lstStyle/>
          <a:p>
            <a:pPr>
              <a:lnSpc>
                <a:spcPct val="90000"/>
              </a:lnSpc>
            </a:pPr>
            <a:endParaRPr lang="en-IN" sz="27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IN" sz="2700" b="1" dirty="0"/>
              <a:t>Enhanced Efficiency: </a:t>
            </a:r>
            <a:r>
              <a:rPr lang="en-US" sz="2700" dirty="0"/>
              <a:t>Faster ticket resolution and reduced manual intervention.</a:t>
            </a:r>
            <a:endParaRPr lang="en-IN" sz="2700" dirty="0"/>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Improved Accuracy:</a:t>
            </a:r>
            <a:r>
              <a:rPr lang="en-US" sz="2700" dirty="0"/>
              <a:t> Fewer misclassifications leading to better customer service.</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Scalability:</a:t>
            </a:r>
            <a:r>
              <a:rPr lang="en-US" sz="2700" dirty="0"/>
              <a:t> System capable of handling increased ticket volumes.</a:t>
            </a:r>
            <a:endParaRPr lang="en-US" sz="2700" i="1" dirty="0"/>
          </a:p>
        </p:txBody>
      </p:sp>
      <p:pic>
        <p:nvPicPr>
          <p:cNvPr id="7170" name="Picture 2">
            <a:extLst>
              <a:ext uri="{FF2B5EF4-FFF2-40B4-BE49-F238E27FC236}">
                <a16:creationId xmlns:a16="http://schemas.microsoft.com/office/drawing/2014/main" id="{E37FDA1B-24B0-BFE9-530A-FA23900C5538}"/>
              </a:ext>
            </a:extLst>
          </p:cNvPr>
          <p:cNvPicPr>
            <a:picLocks noChangeAspect="1" noChangeArrowheads="1"/>
          </p:cNvPicPr>
          <p:nvPr/>
        </p:nvPicPr>
        <p:blipFill>
          <a:blip r:embed="rId4"/>
          <a:srcRect t="7279" b="7279"/>
          <a:stretch/>
        </p:blipFill>
        <p:spPr bwMode="auto">
          <a:xfrm>
            <a:off x="6746126" y="1239860"/>
            <a:ext cx="4162901" cy="3556830"/>
          </a:xfrm>
          <a:prstGeom prst="rect">
            <a:avLst/>
          </a:prstGeom>
          <a:solidFill>
            <a:srgbClr val="FFFFFF"/>
          </a:solidFill>
          <a:ln w="9525">
            <a:noFill/>
            <a:miter lim="800000"/>
            <a:headEnd/>
            <a:tailEnd/>
          </a:ln>
        </p:spPr>
      </p:pic>
    </p:spTree>
    <p:custDataLst>
      <p:tags r:id="rId1"/>
    </p:custDataLst>
    <p:extLst>
      <p:ext uri="{BB962C8B-B14F-4D97-AF65-F5344CB8AC3E}">
        <p14:creationId xmlns:p14="http://schemas.microsoft.com/office/powerpoint/2010/main" val="4163544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C48-F57B-409E-B6E7-7B8D83A2DCE1}"/>
              </a:ext>
            </a:extLst>
          </p:cNvPr>
          <p:cNvSpPr>
            <a:spLocks noGrp="1"/>
          </p:cNvSpPr>
          <p:nvPr>
            <p:ph type="title"/>
          </p:nvPr>
        </p:nvSpPr>
        <p:spPr/>
        <p:txBody>
          <a:bodyPr/>
          <a:lstStyle/>
          <a:p>
            <a:r>
              <a:rPr lang="en-GB" dirty="0"/>
              <a:t>Project Outline</a:t>
            </a:r>
          </a:p>
        </p:txBody>
      </p:sp>
      <p:sp>
        <p:nvSpPr>
          <p:cNvPr id="3" name="Content Placeholder 2">
            <a:extLst>
              <a:ext uri="{FF2B5EF4-FFF2-40B4-BE49-F238E27FC236}">
                <a16:creationId xmlns:a16="http://schemas.microsoft.com/office/drawing/2014/main" id="{463BA6DD-4A23-4DE8-8B55-182118DACE44}"/>
              </a:ext>
            </a:extLst>
          </p:cNvPr>
          <p:cNvSpPr>
            <a:spLocks noGrp="1"/>
          </p:cNvSpPr>
          <p:nvPr>
            <p:ph idx="1"/>
          </p:nvPr>
        </p:nvSpPr>
        <p:spPr>
          <a:xfrm>
            <a:off x="304800" y="1174102"/>
            <a:ext cx="5422900" cy="5758543"/>
          </a:xfrm>
        </p:spPr>
        <p:txBody>
          <a:bodyPr anchor="ctr"/>
          <a:lstStyle/>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buFont typeface="Arial" panose="020B0604020202020204" pitchFamily="34" charset="0"/>
              <a:buChar char="•"/>
            </a:pPr>
            <a:endParaRPr lang="en-US" sz="2200" dirty="0"/>
          </a:p>
          <a:p>
            <a:pPr>
              <a:buFont typeface="Arial" panose="020B0604020202020204" pitchFamily="34" charset="0"/>
              <a:buChar char="•"/>
            </a:pPr>
            <a:r>
              <a:rPr lang="en-US" sz="2200" dirty="0"/>
              <a:t>Background</a:t>
            </a:r>
          </a:p>
          <a:p>
            <a:pPr>
              <a:buFont typeface="Arial" panose="020B0604020202020204" pitchFamily="34" charset="0"/>
              <a:buChar char="•"/>
            </a:pPr>
            <a:r>
              <a:rPr lang="en-US" sz="2200" dirty="0"/>
              <a:t>Objective </a:t>
            </a:r>
          </a:p>
          <a:p>
            <a:pPr>
              <a:buFont typeface="Arial" panose="020B0604020202020204" pitchFamily="34" charset="0"/>
              <a:buChar char="•"/>
            </a:pPr>
            <a:r>
              <a:rPr lang="en-GB" sz="2200" dirty="0"/>
              <a:t>Issue and Challenges of ABC University </a:t>
            </a:r>
          </a:p>
          <a:p>
            <a:pPr>
              <a:buFont typeface="Arial" panose="020B0604020202020204" pitchFamily="34" charset="0"/>
              <a:buChar char="•"/>
            </a:pPr>
            <a:r>
              <a:rPr lang="en-US" sz="2200" dirty="0"/>
              <a:t>Resources </a:t>
            </a:r>
          </a:p>
          <a:p>
            <a:pPr>
              <a:buFont typeface="Arial" panose="020B0604020202020204" pitchFamily="34" charset="0"/>
              <a:buChar char="•"/>
            </a:pPr>
            <a:r>
              <a:rPr lang="en-US" sz="2200" dirty="0"/>
              <a:t>Outcome</a:t>
            </a:r>
          </a:p>
          <a:p>
            <a:pPr>
              <a:buFont typeface="Arial" panose="020B0604020202020204" pitchFamily="34" charset="0"/>
              <a:buChar char="•"/>
            </a:pPr>
            <a:r>
              <a:rPr lang="en-US" sz="2200" dirty="0"/>
              <a:t>Approach</a:t>
            </a:r>
          </a:p>
          <a:p>
            <a:pPr>
              <a:buFont typeface="Arial" panose="020B0604020202020204" pitchFamily="34" charset="0"/>
              <a:buChar char="•"/>
            </a:pPr>
            <a:r>
              <a:rPr lang="en-US" sz="2200" dirty="0"/>
              <a:t>Data Preprocessing</a:t>
            </a:r>
          </a:p>
          <a:p>
            <a:pPr>
              <a:buFont typeface="Arial" panose="020B0604020202020204" pitchFamily="34" charset="0"/>
              <a:buChar char="•"/>
            </a:pPr>
            <a:r>
              <a:rPr lang="en-US" sz="2200" dirty="0"/>
              <a:t>Analytical Techniques</a:t>
            </a:r>
          </a:p>
          <a:p>
            <a:pPr>
              <a:buFont typeface="Arial" panose="020B0604020202020204" pitchFamily="34" charset="0"/>
              <a:buChar char="•"/>
            </a:pPr>
            <a:r>
              <a:rPr lang="en-US" sz="2200" dirty="0"/>
              <a:t>Tokenizer and Model</a:t>
            </a:r>
          </a:p>
          <a:p>
            <a:pPr>
              <a:buFont typeface="Arial" panose="020B0604020202020204" pitchFamily="34" charset="0"/>
              <a:buChar char="•"/>
            </a:pPr>
            <a:r>
              <a:rPr lang="en-US" sz="2200" dirty="0"/>
              <a:t>Model Performance</a:t>
            </a:r>
          </a:p>
          <a:p>
            <a:pPr>
              <a:buFont typeface="Arial" panose="020B0604020202020204" pitchFamily="34" charset="0"/>
              <a:buChar char="•"/>
            </a:pPr>
            <a:r>
              <a:rPr lang="en-US" sz="2200" dirty="0"/>
              <a:t>Result Summary</a:t>
            </a:r>
          </a:p>
          <a:p>
            <a:pPr>
              <a:buFont typeface="Arial" panose="020B0604020202020204" pitchFamily="34" charset="0"/>
              <a:buChar char="•"/>
            </a:pPr>
            <a:r>
              <a:rPr lang="en-US" sz="2200" dirty="0"/>
              <a:t>Recommendations</a:t>
            </a:r>
          </a:p>
          <a:p>
            <a:pPr>
              <a:buFont typeface="Arial" panose="020B0604020202020204" pitchFamily="34" charset="0"/>
              <a:buChar char="•"/>
            </a:pPr>
            <a:r>
              <a:rPr lang="en-US" sz="2200" dirty="0"/>
              <a:t>Benefits to the Organization</a:t>
            </a:r>
          </a:p>
          <a:p>
            <a:pPr>
              <a:buFont typeface="Arial" panose="020B0604020202020204" pitchFamily="34" charset="0"/>
              <a:buChar char="•"/>
            </a:pPr>
            <a:r>
              <a:rPr lang="en-US" sz="2200" dirty="0" err="1"/>
              <a:t>Bibiliography</a:t>
            </a:r>
            <a:endParaRPr lang="en-US" sz="2200" dirty="0"/>
          </a:p>
          <a:p>
            <a:pPr marL="0" indent="0">
              <a:buNone/>
            </a:pPr>
            <a:endParaRPr lang="en-US" sz="2200" dirty="0"/>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pPr marL="0" indent="0">
              <a:buNone/>
            </a:pPr>
            <a:endParaRPr lang="en-US" sz="2800" dirty="0"/>
          </a:p>
        </p:txBody>
      </p:sp>
      <p:pic>
        <p:nvPicPr>
          <p:cNvPr id="6" name="Picture 5" descr="A close-up of two heads&#10;&#10;Description automatically generated">
            <a:extLst>
              <a:ext uri="{FF2B5EF4-FFF2-40B4-BE49-F238E27FC236}">
                <a16:creationId xmlns:a16="http://schemas.microsoft.com/office/drawing/2014/main" id="{08A5DBAF-F22B-8CCE-9AA9-74D058040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700" y="1539240"/>
            <a:ext cx="6464300" cy="4572000"/>
          </a:xfrm>
          <a:prstGeom prst="rect">
            <a:avLst/>
          </a:prstGeom>
        </p:spPr>
      </p:pic>
    </p:spTree>
    <p:custDataLst>
      <p:tags r:id="rId1"/>
    </p:custDataLst>
    <p:extLst>
      <p:ext uri="{BB962C8B-B14F-4D97-AF65-F5344CB8AC3E}">
        <p14:creationId xmlns:p14="http://schemas.microsoft.com/office/powerpoint/2010/main" val="183755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5C83-89B2-4172-B20E-C4EA70E7F77B}"/>
              </a:ext>
            </a:extLst>
          </p:cNvPr>
          <p:cNvSpPr>
            <a:spLocks noGrp="1"/>
          </p:cNvSpPr>
          <p:nvPr>
            <p:ph type="title"/>
          </p:nvPr>
        </p:nvSpPr>
        <p:spPr/>
        <p:txBody>
          <a:bodyPr/>
          <a:lstStyle/>
          <a:p>
            <a:r>
              <a:rPr lang="en-GB" dirty="0"/>
              <a:t>Bibliography</a:t>
            </a:r>
          </a:p>
        </p:txBody>
      </p:sp>
      <p:sp>
        <p:nvSpPr>
          <p:cNvPr id="3" name="Content Placeholder 2">
            <a:extLst>
              <a:ext uri="{FF2B5EF4-FFF2-40B4-BE49-F238E27FC236}">
                <a16:creationId xmlns:a16="http://schemas.microsoft.com/office/drawing/2014/main" id="{AA6A5EC9-9A40-4A8A-9C64-FE4FB3CCA6F3}"/>
              </a:ext>
            </a:extLst>
          </p:cNvPr>
          <p:cNvSpPr>
            <a:spLocks noGrp="1"/>
          </p:cNvSpPr>
          <p:nvPr>
            <p:ph idx="1"/>
          </p:nvPr>
        </p:nvSpPr>
        <p:spPr>
          <a:xfrm>
            <a:off x="304800" y="914401"/>
            <a:ext cx="10951854" cy="5773782"/>
          </a:xfrm>
        </p:spPr>
        <p:txBody>
          <a:bodyPr anchor="ct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Source web site :</a:t>
            </a:r>
          </a:p>
          <a:p>
            <a:pPr marL="0" indent="0">
              <a:buNone/>
            </a:pPr>
            <a:r>
              <a:rPr lang="en-US" sz="1800" dirty="0">
                <a:hlinkClick r:id="rId3"/>
              </a:rPr>
              <a:t>https://www.kaggle.com/datasets/tobiasbueck/multilingual-customer-support-tickets/data</a:t>
            </a:r>
          </a:p>
          <a:p>
            <a:pPr marL="0" indent="0">
              <a:buNone/>
            </a:pPr>
            <a:r>
              <a:rPr lang="en-US" sz="1800" dirty="0">
                <a:hlinkClick r:id="rId3"/>
              </a:rPr>
              <a:t>https://scikit-learn.org/stable/modules/neural_networks_supervised.html#classification</a:t>
            </a:r>
          </a:p>
          <a:p>
            <a:pPr marL="0" indent="0">
              <a:buNone/>
            </a:pPr>
            <a:r>
              <a:rPr lang="en-US" sz="1800" dirty="0">
                <a:hlinkClick r:id="rId4"/>
              </a:rPr>
              <a:t>https://www.w3schools.com/python/python_ml_confusion_matrix.asp</a:t>
            </a:r>
          </a:p>
          <a:p>
            <a:pPr marL="0" indent="0">
              <a:buNone/>
            </a:pPr>
            <a:r>
              <a:rPr lang="en-US" sz="1800" dirty="0">
                <a:hlinkClick r:id="rId4"/>
              </a:rPr>
              <a:t>https://www.geeksforgeeks.org/understanding-tf-idf-term-frequency-inverse-document-frequency/</a:t>
            </a:r>
          </a:p>
          <a:p>
            <a:pPr marL="0" indent="0">
              <a:buNone/>
            </a:pPr>
            <a:r>
              <a:rPr lang="en-US" sz="1800" dirty="0">
                <a:hlinkClick r:id="rId4"/>
              </a:rPr>
              <a:t>https://scikit-learn.org/stable/modules/generated/sklearn.feature_extraction.text.TfidfVectorizer.html</a:t>
            </a:r>
          </a:p>
          <a:p>
            <a:pPr marL="0" indent="0">
              <a:buNone/>
            </a:pPr>
            <a:r>
              <a:rPr lang="en-US" sz="1800" dirty="0">
                <a:hlinkClick r:id="rId4"/>
              </a:rPr>
              <a:t>https://www.youtube.com/watch?v=okcqWyAzo4k&amp;t=920sl</a:t>
            </a:r>
          </a:p>
          <a:p>
            <a:pPr marL="0" indent="0">
              <a:buNone/>
            </a:pPr>
            <a:r>
              <a:rPr lang="en-US" sz="1800" dirty="0">
                <a:hlinkClick r:id="rId4"/>
              </a:rPr>
              <a:t>https://www.youtube.com/watch?v=bPrmA1SEN2k&amp;list=PLZoTAELRMXVNUL99R4bDlVYsncUNvwUBB</a:t>
            </a:r>
          </a:p>
          <a:p>
            <a:pPr marL="0" indent="0">
              <a:buNone/>
            </a:pPr>
            <a:r>
              <a:rPr lang="en-US" sz="1800" dirty="0">
                <a:hlinkClick r:id="rId4"/>
              </a:rPr>
              <a:t>https://www.shiksha.com/online-courses/articles/introduction-to-stemming/</a:t>
            </a:r>
          </a:p>
          <a:p>
            <a:pPr marL="0" indent="0">
              <a:buNone/>
            </a:pPr>
            <a:r>
              <a:rPr lang="en-US" sz="1800" dirty="0">
                <a:hlinkClick r:id="rId4"/>
              </a:rPr>
              <a:t>https://spacy.io/api/textcategorizer</a:t>
            </a:r>
          </a:p>
          <a:p>
            <a:pPr marL="0" indent="0">
              <a:buNone/>
            </a:pPr>
            <a:r>
              <a:rPr lang="en-US" sz="1800" dirty="0">
                <a:hlinkClick r:id="rId5"/>
              </a:rPr>
              <a:t>https://stackoverflow.com/questions/68500136/training-a-basic-spacy-text-classification-model</a:t>
            </a:r>
          </a:p>
          <a:p>
            <a:pPr marL="0" indent="0">
              <a:buNone/>
            </a:pPr>
            <a:r>
              <a:rPr lang="en-US" sz="1800" dirty="0">
                <a:hlinkClick r:id="rId5"/>
              </a:rPr>
              <a:t>https://www.mygreatlearning.com/blog/random-forest-algorithm/#:~:text=Classifier%20Vs.-,Regressor,cannot%20be%20defined%20by%20classes.</a:t>
            </a:r>
            <a:endParaRPr lang="en-US" sz="1800" dirty="0"/>
          </a:p>
          <a:p>
            <a:pPr marL="0" indent="0">
              <a:buNone/>
            </a:pPr>
            <a:r>
              <a:rPr lang="en-US" sz="1800" dirty="0">
                <a:hlinkClick r:id="rId4"/>
              </a:rPr>
              <a:t>https://realpython.com/python-histograms/</a:t>
            </a:r>
          </a:p>
          <a:p>
            <a:pPr marL="0" indent="0">
              <a:buNone/>
            </a:pPr>
            <a:r>
              <a:rPr lang="en-US" sz="1800" dirty="0">
                <a:hlinkClick r:id="rId4"/>
              </a:rPr>
              <a:t>https://www.javatpoint.com/how-to-plot-histogram-in-python</a:t>
            </a:r>
          </a:p>
          <a:p>
            <a:pPr marL="0" indent="0">
              <a:buNone/>
            </a:pPr>
            <a:r>
              <a:rPr lang="en-US" sz="1800" dirty="0">
                <a:hlinkClick r:id="rId4"/>
              </a:rPr>
              <a:t>https://mode.com/example-gallery/python_histogram</a:t>
            </a:r>
          </a:p>
          <a:p>
            <a:pPr marL="0" indent="0">
              <a:buNone/>
            </a:pPr>
            <a:r>
              <a:rPr lang="en-US" sz="1800" dirty="0">
                <a:hlinkClick r:id="rId4"/>
              </a:rPr>
              <a:t>https://matplotlib.org/stable/api/_as_gen/matplotlib.pyplot.hist.html</a:t>
            </a:r>
          </a:p>
          <a:p>
            <a:pPr marL="0" indent="0">
              <a:buNone/>
            </a:pPr>
            <a:endParaRPr lang="en-US" sz="2000" dirty="0"/>
          </a:p>
          <a:p>
            <a:pPr marL="0" indent="0">
              <a:buNone/>
            </a:pPr>
            <a:endParaRPr lang="en-US" sz="2400" dirty="0"/>
          </a:p>
          <a:p>
            <a:pPr marL="0" indent="0">
              <a:buNone/>
            </a:pPr>
            <a:endParaRPr lang="en-US" dirty="0"/>
          </a:p>
          <a:p>
            <a:pPr marL="0" indent="0">
              <a:buNone/>
            </a:pPr>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420355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0658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B20E-B197-48AD-865D-09CF48B37F5B}"/>
              </a:ext>
            </a:extLst>
          </p:cNvPr>
          <p:cNvSpPr>
            <a:spLocks noGrp="1"/>
          </p:cNvSpPr>
          <p:nvPr>
            <p:ph type="title"/>
          </p:nvPr>
        </p:nvSpPr>
        <p:spPr>
          <a:xfrm>
            <a:off x="304800" y="76200"/>
            <a:ext cx="11630024" cy="746760"/>
          </a:xfrm>
        </p:spPr>
        <p:txBody>
          <a:bodyPr wrap="square" anchor="ctr">
            <a:normAutofit/>
          </a:bodyPr>
          <a:lstStyle/>
          <a:p>
            <a:r>
              <a:rPr lang="en-US" dirty="0"/>
              <a:t>Background</a:t>
            </a:r>
            <a:endParaRPr lang="en-GB" dirty="0"/>
          </a:p>
        </p:txBody>
      </p:sp>
      <p:sp>
        <p:nvSpPr>
          <p:cNvPr id="3" name="Content Placeholder 2">
            <a:extLst>
              <a:ext uri="{FF2B5EF4-FFF2-40B4-BE49-F238E27FC236}">
                <a16:creationId xmlns:a16="http://schemas.microsoft.com/office/drawing/2014/main" id="{AD2D1D29-5D78-4A37-8242-68286F67729F}"/>
              </a:ext>
            </a:extLst>
          </p:cNvPr>
          <p:cNvSpPr>
            <a:spLocks noGrp="1"/>
          </p:cNvSpPr>
          <p:nvPr>
            <p:ph idx="1"/>
          </p:nvPr>
        </p:nvSpPr>
        <p:spPr>
          <a:xfrm>
            <a:off x="304800" y="1136469"/>
            <a:ext cx="5699760" cy="5645331"/>
          </a:xfrm>
        </p:spPr>
        <p:txBody>
          <a:bodyPr wrap="square" anchor="t">
            <a:normAutofit/>
          </a:bodyPr>
          <a:lstStyle/>
          <a:p>
            <a:pPr algn="just">
              <a:lnSpc>
                <a:spcPct val="90000"/>
              </a:lnSpc>
            </a:pPr>
            <a:r>
              <a:rPr lang="en-US" sz="2700" dirty="0"/>
              <a:t>ABC University is a unique and inspirational academic institution designed to match the international standards. </a:t>
            </a:r>
          </a:p>
          <a:p>
            <a:pPr algn="just">
              <a:lnSpc>
                <a:spcPct val="90000"/>
              </a:lnSpc>
            </a:pPr>
            <a:r>
              <a:rPr lang="en-US" sz="2700" dirty="0"/>
              <a:t>ABC University has a dynamic academic fraternity drawn from top universities nationally and internationally.</a:t>
            </a:r>
          </a:p>
          <a:p>
            <a:pPr algn="just">
              <a:lnSpc>
                <a:spcPct val="90000"/>
              </a:lnSpc>
            </a:pPr>
            <a:r>
              <a:rPr lang="en-US" sz="2700" b="0" i="0" dirty="0">
                <a:effectLst/>
              </a:rPr>
              <a:t>ABC University students come not only from Indian states, but the student inflow is from over 50+ Nations. </a:t>
            </a:r>
          </a:p>
          <a:p>
            <a:pPr marL="0" indent="0">
              <a:lnSpc>
                <a:spcPct val="90000"/>
              </a:lnSpc>
              <a:buNone/>
            </a:pPr>
            <a:endParaRPr lang="en-US" sz="2700" dirty="0"/>
          </a:p>
        </p:txBody>
      </p:sp>
      <p:pic>
        <p:nvPicPr>
          <p:cNvPr id="2050" name="Picture 2" descr="Univercity building icon in the flat style. Institute. Concept for city  infographic. Stock Vector | Adobe Stock">
            <a:extLst>
              <a:ext uri="{FF2B5EF4-FFF2-40B4-BE49-F238E27FC236}">
                <a16:creationId xmlns:a16="http://schemas.microsoft.com/office/drawing/2014/main" id="{E99F3ACE-C525-E343-DDA2-6E04D9C87B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56" r="573" b="17985"/>
          <a:stretch/>
        </p:blipFill>
        <p:spPr bwMode="auto">
          <a:xfrm>
            <a:off x="6278880" y="1152434"/>
            <a:ext cx="5272414" cy="4553131"/>
          </a:xfrm>
          <a:prstGeom prst="rect">
            <a:avLst/>
          </a:prstGeom>
          <a:solidFill>
            <a:srgbClr val="FFFFFF"/>
          </a:solidFill>
          <a:ln w="9525">
            <a:noFill/>
            <a:miter lim="800000"/>
            <a:headEnd/>
            <a:tailEnd/>
          </a:ln>
        </p:spPr>
      </p:pic>
    </p:spTree>
    <p:custDataLst>
      <p:tags r:id="rId1"/>
    </p:custDataLst>
    <p:extLst>
      <p:ext uri="{BB962C8B-B14F-4D97-AF65-F5344CB8AC3E}">
        <p14:creationId xmlns:p14="http://schemas.microsoft.com/office/powerpoint/2010/main" val="132520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149C-B6CB-4D91-850F-88334702BC90}"/>
              </a:ext>
            </a:extLst>
          </p:cNvPr>
          <p:cNvSpPr>
            <a:spLocks noGrp="1"/>
          </p:cNvSpPr>
          <p:nvPr>
            <p:ph type="title"/>
          </p:nvPr>
        </p:nvSpPr>
        <p:spPr>
          <a:xfrm>
            <a:off x="304800" y="76200"/>
            <a:ext cx="11630024" cy="746760"/>
          </a:xfrm>
        </p:spPr>
        <p:txBody>
          <a:bodyPr wrap="square" anchor="ctr">
            <a:normAutofit/>
          </a:bodyPr>
          <a:lstStyle/>
          <a:p>
            <a:r>
              <a:rPr lang="en-GB" dirty="0"/>
              <a:t>Objectives</a:t>
            </a:r>
          </a:p>
        </p:txBody>
      </p:sp>
      <p:sp>
        <p:nvSpPr>
          <p:cNvPr id="3" name="Content Placeholder 2">
            <a:extLst>
              <a:ext uri="{FF2B5EF4-FFF2-40B4-BE49-F238E27FC236}">
                <a16:creationId xmlns:a16="http://schemas.microsoft.com/office/drawing/2014/main" id="{33FAD053-1933-44EC-9131-2A808F713C9C}"/>
              </a:ext>
            </a:extLst>
          </p:cNvPr>
          <p:cNvSpPr>
            <a:spLocks noGrp="1"/>
          </p:cNvSpPr>
          <p:nvPr>
            <p:ph idx="1"/>
          </p:nvPr>
        </p:nvSpPr>
        <p:spPr>
          <a:xfrm>
            <a:off x="304800" y="1136469"/>
            <a:ext cx="5380677" cy="5551713"/>
          </a:xfrm>
        </p:spPr>
        <p:txBody>
          <a:bodyPr wrap="square" anchor="t">
            <a:normAutofit/>
          </a:bodyPr>
          <a:lstStyle/>
          <a:p>
            <a:pPr>
              <a:lnSpc>
                <a:spcPct val="90000"/>
              </a:lnSpc>
            </a:pPr>
            <a:r>
              <a:rPr lang="en-IN" dirty="0"/>
              <a:t>Enhance Email Ticket Classification</a:t>
            </a:r>
          </a:p>
          <a:p>
            <a:pPr>
              <a:lnSpc>
                <a:spcPct val="90000"/>
              </a:lnSpc>
            </a:pPr>
            <a:r>
              <a:rPr lang="en-IN" dirty="0"/>
              <a:t>Improve Multilingual Understanding</a:t>
            </a:r>
          </a:p>
          <a:p>
            <a:pPr>
              <a:lnSpc>
                <a:spcPct val="90000"/>
              </a:lnSpc>
            </a:pPr>
            <a:r>
              <a:rPr lang="en-IN" dirty="0"/>
              <a:t>Optimize Resource Allocation</a:t>
            </a:r>
          </a:p>
          <a:p>
            <a:pPr>
              <a:lnSpc>
                <a:spcPct val="90000"/>
              </a:lnSpc>
            </a:pPr>
            <a:r>
              <a:rPr lang="en-US" dirty="0"/>
              <a:t>Increase Accuracy of Ticket Handling</a:t>
            </a:r>
            <a:endParaRPr lang="en-IN" dirty="0"/>
          </a:p>
          <a:p>
            <a:pPr marL="0" indent="0">
              <a:lnSpc>
                <a:spcPct val="90000"/>
              </a:lnSpc>
              <a:buNone/>
            </a:pPr>
            <a:endParaRPr lang="en-US" dirty="0"/>
          </a:p>
        </p:txBody>
      </p:sp>
      <p:pic>
        <p:nvPicPr>
          <p:cNvPr id="1028" name="Picture 4" descr="Offering Multilingual Support ...">
            <a:extLst>
              <a:ext uri="{FF2B5EF4-FFF2-40B4-BE49-F238E27FC236}">
                <a16:creationId xmlns:a16="http://schemas.microsoft.com/office/drawing/2014/main" id="{9C663C88-1E2A-A221-11C2-07666FF37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494" r="19243" b="-1"/>
          <a:stretch/>
        </p:blipFill>
        <p:spPr bwMode="auto">
          <a:xfrm>
            <a:off x="5875977" y="1136469"/>
            <a:ext cx="5380677" cy="5551713"/>
          </a:xfrm>
          <a:prstGeom prst="rect">
            <a:avLst/>
          </a:prstGeom>
          <a:solidFill>
            <a:srgbClr val="FFFFFF"/>
          </a:solidFill>
          <a:ln w="9525">
            <a:noFill/>
            <a:miter lim="800000"/>
            <a:headEnd/>
            <a:tailEnd/>
          </a:ln>
        </p:spPr>
      </p:pic>
    </p:spTree>
    <p:custDataLst>
      <p:tags r:id="rId1"/>
    </p:custDataLst>
    <p:extLst>
      <p:ext uri="{BB962C8B-B14F-4D97-AF65-F5344CB8AC3E}">
        <p14:creationId xmlns:p14="http://schemas.microsoft.com/office/powerpoint/2010/main" val="3209099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149C-B6CB-4D91-850F-88334702BC90}"/>
              </a:ext>
            </a:extLst>
          </p:cNvPr>
          <p:cNvSpPr>
            <a:spLocks noGrp="1"/>
          </p:cNvSpPr>
          <p:nvPr>
            <p:ph type="title"/>
          </p:nvPr>
        </p:nvSpPr>
        <p:spPr>
          <a:xfrm>
            <a:off x="304800" y="76200"/>
            <a:ext cx="11630024" cy="746760"/>
          </a:xfrm>
        </p:spPr>
        <p:txBody>
          <a:bodyPr wrap="square" anchor="ctr">
            <a:normAutofit/>
          </a:bodyPr>
          <a:lstStyle/>
          <a:p>
            <a:r>
              <a:rPr lang="en-GB" dirty="0"/>
              <a:t>Issue and Challenges of ABC University </a:t>
            </a:r>
          </a:p>
        </p:txBody>
      </p:sp>
      <p:sp>
        <p:nvSpPr>
          <p:cNvPr id="3" name="Content Placeholder 2">
            <a:extLst>
              <a:ext uri="{FF2B5EF4-FFF2-40B4-BE49-F238E27FC236}">
                <a16:creationId xmlns:a16="http://schemas.microsoft.com/office/drawing/2014/main" id="{33FAD053-1933-44EC-9131-2A808F713C9C}"/>
              </a:ext>
            </a:extLst>
          </p:cNvPr>
          <p:cNvSpPr>
            <a:spLocks noGrp="1"/>
          </p:cNvSpPr>
          <p:nvPr>
            <p:ph idx="1"/>
          </p:nvPr>
        </p:nvSpPr>
        <p:spPr>
          <a:xfrm>
            <a:off x="304800" y="1136469"/>
            <a:ext cx="5380677" cy="5551713"/>
          </a:xfrm>
        </p:spPr>
        <p:txBody>
          <a:bodyPr wrap="square" anchor="t">
            <a:normAutofit/>
          </a:bodyPr>
          <a:lstStyle/>
          <a:p>
            <a:pPr marL="0" indent="0" algn="just">
              <a:lnSpc>
                <a:spcPct val="90000"/>
              </a:lnSpc>
              <a:spcAft>
                <a:spcPts val="800"/>
              </a:spcAft>
              <a:buSzPts val="1000"/>
              <a:buNone/>
              <a:tabLst>
                <a:tab pos="457200" algn="l"/>
              </a:tabLst>
            </a:pPr>
            <a:r>
              <a:rPr lang="en-IN" sz="2700" dirty="0"/>
              <a:t>ABC University believes in providing the best support to foreign student. The biggest barrier was of language for the same university need to i</a:t>
            </a:r>
            <a:r>
              <a:rPr lang="en-IN" sz="2700" kern="0" dirty="0">
                <a:effectLst/>
              </a:rPr>
              <a:t>mprove handling of student support across diverse languages (e.g., English, Spanish, Mandarin).</a:t>
            </a:r>
            <a:endParaRPr lang="en-IN" sz="2700" kern="100" dirty="0">
              <a:effectLst/>
            </a:endParaRPr>
          </a:p>
          <a:p>
            <a:pPr algn="just">
              <a:lnSpc>
                <a:spcPct val="90000"/>
              </a:lnSpc>
            </a:pPr>
            <a:r>
              <a:rPr lang="en-IN" sz="2700" kern="0" dirty="0">
                <a:effectLst/>
              </a:rPr>
              <a:t>Challenges: Interpretation of student messages, accurate categorization, and timely response generation. </a:t>
            </a:r>
            <a:endParaRPr lang="en-US" sz="2700" i="1" dirty="0"/>
          </a:p>
        </p:txBody>
      </p:sp>
      <p:pic>
        <p:nvPicPr>
          <p:cNvPr id="4098" name="Picture 2" descr="Language Service Providers And Multilanguage Vendors - MD Online">
            <a:extLst>
              <a:ext uri="{FF2B5EF4-FFF2-40B4-BE49-F238E27FC236}">
                <a16:creationId xmlns:a16="http://schemas.microsoft.com/office/drawing/2014/main" id="{CF19DE93-B947-3BF5-7D26-ED91580B1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81" r="2198" b="-2"/>
          <a:stretch/>
        </p:blipFill>
        <p:spPr bwMode="auto">
          <a:xfrm>
            <a:off x="5875977" y="1136469"/>
            <a:ext cx="5380677" cy="5551713"/>
          </a:xfrm>
          <a:prstGeom prst="rect">
            <a:avLst/>
          </a:prstGeom>
          <a:solidFill>
            <a:srgbClr val="FFFFFF"/>
          </a:solidFill>
          <a:ln w="9525">
            <a:noFill/>
            <a:miter lim="800000"/>
            <a:headEnd/>
            <a:tailEnd/>
          </a:ln>
        </p:spPr>
      </p:pic>
    </p:spTree>
    <p:custDataLst>
      <p:tags r:id="rId1"/>
    </p:custDataLst>
    <p:extLst>
      <p:ext uri="{BB962C8B-B14F-4D97-AF65-F5344CB8AC3E}">
        <p14:creationId xmlns:p14="http://schemas.microsoft.com/office/powerpoint/2010/main" val="701637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149C-B6CB-4D91-850F-88334702BC90}"/>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33FAD053-1933-44EC-9131-2A808F713C9C}"/>
              </a:ext>
            </a:extLst>
          </p:cNvPr>
          <p:cNvSpPr>
            <a:spLocks noGrp="1"/>
          </p:cNvSpPr>
          <p:nvPr>
            <p:ph idx="1"/>
          </p:nvPr>
        </p:nvSpPr>
        <p:spPr>
          <a:xfrm>
            <a:off x="304801" y="1753030"/>
            <a:ext cx="5791200" cy="4193310"/>
          </a:xfrm>
        </p:spPr>
        <p:txBody>
          <a:bodyPr anchor="ctr"/>
          <a:lstStyle/>
          <a:p>
            <a:pPr marL="0" indent="0">
              <a:buNone/>
            </a:pPr>
            <a:endParaRPr lang="en-IN" dirty="0">
              <a:effectLst/>
            </a:endParaRPr>
          </a:p>
          <a:p>
            <a:pPr marL="742950" lvl="1" indent="-285750">
              <a:lnSpc>
                <a:spcPct val="107000"/>
              </a:lnSpc>
              <a:spcAft>
                <a:spcPts val="800"/>
              </a:spcAft>
              <a:buFont typeface="+mj-lt"/>
              <a:buAutoNum type="arabicPeriod"/>
              <a:tabLst>
                <a:tab pos="914400" algn="l"/>
              </a:tabLst>
            </a:pPr>
            <a:r>
              <a:rPr lang="en-IN" kern="100" dirty="0">
                <a:effectLst/>
                <a:ea typeface="Aptos" panose="020B0004020202020204" pitchFamily="34" charset="0"/>
                <a:cs typeface="Times New Roman" panose="02020603050405020304" pitchFamily="18" charset="0"/>
              </a:rPr>
              <a:t> Google </a:t>
            </a:r>
            <a:r>
              <a:rPr lang="en-IN" kern="100" dirty="0" err="1">
                <a:effectLst/>
                <a:ea typeface="Aptos" panose="020B0004020202020204" pitchFamily="34" charset="0"/>
                <a:cs typeface="Times New Roman" panose="02020603050405020304" pitchFamily="18" charset="0"/>
              </a:rPr>
              <a:t>Colab</a:t>
            </a:r>
            <a:endParaRPr lang="en-IN" kern="100" dirty="0">
              <a:effectLst/>
              <a:ea typeface="Aptos" panose="020B000402020202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dirty="0">
                <a:ea typeface="Aptos" panose="020B0004020202020204" pitchFamily="34" charset="0"/>
                <a:cs typeface="Times New Roman" panose="02020603050405020304" pitchFamily="18" charset="0"/>
              </a:rPr>
              <a:t> ML Frameworks (</a:t>
            </a:r>
            <a:r>
              <a:rPr lang="en-IN" dirty="0"/>
              <a:t>Libraries, NLP Tools) </a:t>
            </a:r>
          </a:p>
          <a:p>
            <a:pPr marL="742950" lvl="1" indent="-285750">
              <a:lnSpc>
                <a:spcPct val="107000"/>
              </a:lnSpc>
              <a:spcAft>
                <a:spcPts val="800"/>
              </a:spcAft>
              <a:buFont typeface="+mj-lt"/>
              <a:buAutoNum type="arabicPeriod"/>
              <a:tabLst>
                <a:tab pos="914400" algn="l"/>
              </a:tabLst>
            </a:pPr>
            <a:r>
              <a:rPr lang="en-IN" dirty="0">
                <a:ea typeface="Aptos" panose="020B0004020202020204" pitchFamily="34" charset="0"/>
                <a:cs typeface="Times New Roman" panose="02020603050405020304" pitchFamily="18" charset="0"/>
              </a:rPr>
              <a:t> Data Visualization Tools(Software)</a:t>
            </a:r>
            <a:endParaRPr lang="en-IN" kern="100" dirty="0">
              <a:effectLst/>
              <a:ea typeface="Aptos" panose="020B000402020202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IN" dirty="0">
                <a:ea typeface="Aptos" panose="020B0004020202020204" pitchFamily="34" charset="0"/>
                <a:cs typeface="Times New Roman" panose="02020603050405020304" pitchFamily="18" charset="0"/>
              </a:rPr>
              <a:t> Integrated Tools (</a:t>
            </a:r>
            <a:r>
              <a:rPr lang="en-IN" dirty="0"/>
              <a:t>APIs and Connectors)</a:t>
            </a:r>
          </a:p>
          <a:p>
            <a:pPr lvl="1">
              <a:lnSpc>
                <a:spcPct val="107000"/>
              </a:lnSpc>
              <a:spcAft>
                <a:spcPts val="800"/>
              </a:spcAft>
              <a:buFont typeface="+mj-lt"/>
              <a:buAutoNum type="arabicPeriod"/>
              <a:tabLst>
                <a:tab pos="914400" algn="l"/>
              </a:tabLst>
            </a:pPr>
            <a:r>
              <a:rPr lang="en-IN" dirty="0">
                <a:ea typeface="Aptos" panose="020B0004020202020204" pitchFamily="34" charset="0"/>
                <a:cs typeface="Times New Roman" panose="02020603050405020304" pitchFamily="18" charset="0"/>
              </a:rPr>
              <a:t> Datasets</a:t>
            </a:r>
            <a:endParaRPr lang="en-IN" kern="100" dirty="0">
              <a:effectLst/>
              <a:ea typeface="Aptos" panose="020B0004020202020204" pitchFamily="34" charset="0"/>
              <a:cs typeface="Times New Roman" panose="02020603050405020304" pitchFamily="18" charset="0"/>
            </a:endParaRPr>
          </a:p>
          <a:p>
            <a:pPr marL="457200" lvl="1" indent="0">
              <a:lnSpc>
                <a:spcPct val="107000"/>
              </a:lnSpc>
              <a:spcAft>
                <a:spcPts val="800"/>
              </a:spcAft>
              <a:buNone/>
              <a:tabLst>
                <a:tab pos="914400" algn="l"/>
              </a:tabLst>
            </a:pPr>
            <a:endParaRPr lang="en-IN" kern="100" dirty="0">
              <a:effectLst/>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B062C7B-06B0-F116-B151-431C993F7742}"/>
              </a:ext>
            </a:extLst>
          </p:cNvPr>
          <p:cNvPicPr>
            <a:picLocks noChangeAspect="1"/>
          </p:cNvPicPr>
          <p:nvPr/>
        </p:nvPicPr>
        <p:blipFill>
          <a:blip r:embed="rId4"/>
          <a:stretch>
            <a:fillRect/>
          </a:stretch>
        </p:blipFill>
        <p:spPr>
          <a:xfrm>
            <a:off x="6193042" y="1431636"/>
            <a:ext cx="5694158" cy="4514704"/>
          </a:xfrm>
          <a:prstGeom prst="rect">
            <a:avLst/>
          </a:prstGeom>
        </p:spPr>
      </p:pic>
    </p:spTree>
    <p:custDataLst>
      <p:tags r:id="rId1"/>
    </p:custDataLst>
    <p:extLst>
      <p:ext uri="{BB962C8B-B14F-4D97-AF65-F5344CB8AC3E}">
        <p14:creationId xmlns:p14="http://schemas.microsoft.com/office/powerpoint/2010/main" val="3601223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149C-B6CB-4D91-850F-88334702BC90}"/>
              </a:ext>
            </a:extLst>
          </p:cNvPr>
          <p:cNvSpPr>
            <a:spLocks noGrp="1"/>
          </p:cNvSpPr>
          <p:nvPr>
            <p:ph type="title"/>
          </p:nvPr>
        </p:nvSpPr>
        <p:spPr>
          <a:xfrm>
            <a:off x="304800" y="76200"/>
            <a:ext cx="11630024" cy="746760"/>
          </a:xfrm>
        </p:spPr>
        <p:txBody>
          <a:bodyPr wrap="square" anchor="ctr">
            <a:normAutofit/>
          </a:bodyPr>
          <a:lstStyle/>
          <a:p>
            <a:r>
              <a:rPr lang="en-GB" dirty="0"/>
              <a:t>Outcomes</a:t>
            </a:r>
          </a:p>
        </p:txBody>
      </p:sp>
      <p:sp>
        <p:nvSpPr>
          <p:cNvPr id="3" name="Content Placeholder 2">
            <a:extLst>
              <a:ext uri="{FF2B5EF4-FFF2-40B4-BE49-F238E27FC236}">
                <a16:creationId xmlns:a16="http://schemas.microsoft.com/office/drawing/2014/main" id="{33FAD053-1933-44EC-9131-2A808F713C9C}"/>
              </a:ext>
            </a:extLst>
          </p:cNvPr>
          <p:cNvSpPr>
            <a:spLocks noGrp="1"/>
          </p:cNvSpPr>
          <p:nvPr>
            <p:ph idx="1"/>
          </p:nvPr>
        </p:nvSpPr>
        <p:spPr>
          <a:xfrm>
            <a:off x="304800" y="1290320"/>
            <a:ext cx="7874000" cy="5397862"/>
          </a:xfrm>
        </p:spPr>
        <p:txBody>
          <a:bodyPr wrap="square" anchor="t">
            <a:normAutofit/>
          </a:bodyPr>
          <a:lstStyle/>
          <a:p>
            <a:pPr marL="0" indent="0">
              <a:lnSpc>
                <a:spcPct val="90000"/>
              </a:lnSpc>
              <a:buNone/>
            </a:pPr>
            <a:endParaRPr lang="en-IN" sz="2700" dirty="0">
              <a:effectLst/>
            </a:endParaRPr>
          </a:p>
          <a:p>
            <a:pPr>
              <a:lnSpc>
                <a:spcPct val="90000"/>
              </a:lnSpc>
            </a:pPr>
            <a:endParaRPr lang="en-IN" sz="27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IN" sz="2700" kern="0" dirty="0">
                <a:effectLst/>
              </a:rPr>
              <a:t>Enhanced student satisfaction with timely responses in preferred languages.</a:t>
            </a:r>
            <a:endParaRPr lang="en-IN" sz="2700" kern="1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IN" sz="2700" kern="0" dirty="0">
                <a:effectLst/>
              </a:rPr>
              <a:t>Streamlined operations through automated language detection and ticket routing.</a:t>
            </a:r>
            <a:endParaRPr lang="en-IN" sz="2700" kern="1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IN" sz="2700" kern="0" dirty="0">
                <a:effectLst/>
              </a:rPr>
              <a:t>Improved service quality metrics (response times, resolution rates).</a:t>
            </a:r>
            <a:endParaRPr lang="en-IN" sz="2700" kern="100" dirty="0">
              <a:effectLst/>
            </a:endParaRPr>
          </a:p>
        </p:txBody>
      </p:sp>
      <p:pic>
        <p:nvPicPr>
          <p:cNvPr id="6146" name="Picture 2" descr="Outcome">
            <a:extLst>
              <a:ext uri="{FF2B5EF4-FFF2-40B4-BE49-F238E27FC236}">
                <a16:creationId xmlns:a16="http://schemas.microsoft.com/office/drawing/2014/main" id="{4C0DC29B-5E78-EC55-0D27-3C9BFECAA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54" r="1225" b="-1"/>
          <a:stretch/>
        </p:blipFill>
        <p:spPr bwMode="auto">
          <a:xfrm>
            <a:off x="8843375" y="2336800"/>
            <a:ext cx="2799359" cy="2888342"/>
          </a:xfrm>
          <a:prstGeom prst="rect">
            <a:avLst/>
          </a:prstGeom>
          <a:solidFill>
            <a:srgbClr val="FFFFFF"/>
          </a:solidFill>
          <a:ln w="9525">
            <a:noFill/>
            <a:miter lim="800000"/>
            <a:headEnd/>
            <a:tailEnd/>
          </a:ln>
        </p:spPr>
      </p:pic>
    </p:spTree>
    <p:custDataLst>
      <p:tags r:id="rId1"/>
    </p:custDataLst>
    <p:extLst>
      <p:ext uri="{BB962C8B-B14F-4D97-AF65-F5344CB8AC3E}">
        <p14:creationId xmlns:p14="http://schemas.microsoft.com/office/powerpoint/2010/main" val="1142709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Approach</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304800" y="1136469"/>
            <a:ext cx="5380677" cy="5551713"/>
          </a:xfrm>
        </p:spPr>
        <p:txBody>
          <a:bodyPr wrap="square" anchor="t">
            <a:normAutofit fontScale="92500"/>
          </a:bodyPr>
          <a:lstStyle/>
          <a:p>
            <a:pPr>
              <a:lnSpc>
                <a:spcPct val="90000"/>
              </a:lnSpc>
            </a:pPr>
            <a:endParaRPr lang="en-IN" sz="27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US" sz="2700" dirty="0"/>
              <a:t>Implement a solution to enhance multilingual customer support email tickets</a:t>
            </a:r>
            <a:r>
              <a:rPr lang="en-US" sz="1600" dirty="0"/>
              <a:t>.</a:t>
            </a:r>
            <a:endParaRPr lang="en-IN" sz="2700" kern="1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IN" sz="2700" kern="0" dirty="0">
                <a:effectLst/>
              </a:rPr>
              <a:t>Implementing algorithms for automated ticket categorization.</a:t>
            </a:r>
          </a:p>
          <a:p>
            <a:pPr marL="742950" lvl="1" indent="-285750">
              <a:lnSpc>
                <a:spcPct val="90000"/>
              </a:lnSpc>
              <a:spcAft>
                <a:spcPts val="800"/>
              </a:spcAft>
              <a:buSzPts val="1000"/>
              <a:buFont typeface="Courier New" panose="02070309020205020404" pitchFamily="49" charset="0"/>
              <a:buChar char="o"/>
              <a:tabLst>
                <a:tab pos="914400" algn="l"/>
              </a:tabLst>
            </a:pPr>
            <a:r>
              <a:rPr lang="en-IN" sz="2700" kern="0" dirty="0">
                <a:effectLst/>
              </a:rPr>
              <a:t>Continuously refine algorithms based on data-driven insights</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dirty="0"/>
              <a:t>Problem understanding, data collection, preprocessing, model development, and deployment.</a:t>
            </a:r>
            <a:endParaRPr lang="en-US" sz="2700" i="1" dirty="0"/>
          </a:p>
        </p:txBody>
      </p:sp>
      <p:pic>
        <p:nvPicPr>
          <p:cNvPr id="7170" name="Picture 2" descr="Beyond the Roadmap: Advance Techniques for Outcome-Based Planning: Beyond  the Roadmap - The Economic Times">
            <a:extLst>
              <a:ext uri="{FF2B5EF4-FFF2-40B4-BE49-F238E27FC236}">
                <a16:creationId xmlns:a16="http://schemas.microsoft.com/office/drawing/2014/main" id="{E37FDA1B-24B0-BFE9-530A-FA23900C5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013" r="11295" b="-3"/>
          <a:stretch/>
        </p:blipFill>
        <p:spPr bwMode="auto">
          <a:xfrm>
            <a:off x="6302697" y="1136468"/>
            <a:ext cx="5380677" cy="5551713"/>
          </a:xfrm>
          <a:prstGeom prst="rect">
            <a:avLst/>
          </a:prstGeom>
          <a:solidFill>
            <a:srgbClr val="FFFFFF"/>
          </a:solidFill>
          <a:ln w="9525">
            <a:noFill/>
            <a:miter lim="800000"/>
            <a:headEnd/>
            <a:tailEnd/>
          </a:ln>
        </p:spPr>
      </p:pic>
    </p:spTree>
    <p:custDataLst>
      <p:tags r:id="rId1"/>
    </p:custDataLst>
    <p:extLst>
      <p:ext uri="{BB962C8B-B14F-4D97-AF65-F5344CB8AC3E}">
        <p14:creationId xmlns:p14="http://schemas.microsoft.com/office/powerpoint/2010/main" val="2098892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BFE2-3CF6-4EDC-BAC9-2EBBCB7638CB}"/>
              </a:ext>
            </a:extLst>
          </p:cNvPr>
          <p:cNvSpPr>
            <a:spLocks noGrp="1"/>
          </p:cNvSpPr>
          <p:nvPr>
            <p:ph type="title"/>
          </p:nvPr>
        </p:nvSpPr>
        <p:spPr>
          <a:xfrm>
            <a:off x="304800" y="76200"/>
            <a:ext cx="11630024" cy="746760"/>
          </a:xfrm>
        </p:spPr>
        <p:txBody>
          <a:bodyPr wrap="square" anchor="ctr">
            <a:normAutofit/>
          </a:bodyPr>
          <a:lstStyle/>
          <a:p>
            <a:r>
              <a:rPr lang="en-GB" dirty="0"/>
              <a:t>Data Preprocessing</a:t>
            </a:r>
          </a:p>
        </p:txBody>
      </p:sp>
      <p:sp>
        <p:nvSpPr>
          <p:cNvPr id="3" name="Content Placeholder 2">
            <a:extLst>
              <a:ext uri="{FF2B5EF4-FFF2-40B4-BE49-F238E27FC236}">
                <a16:creationId xmlns:a16="http://schemas.microsoft.com/office/drawing/2014/main" id="{740F4E4B-8508-4497-98D8-FBC6015D237D}"/>
              </a:ext>
            </a:extLst>
          </p:cNvPr>
          <p:cNvSpPr>
            <a:spLocks noGrp="1"/>
          </p:cNvSpPr>
          <p:nvPr>
            <p:ph idx="1"/>
          </p:nvPr>
        </p:nvSpPr>
        <p:spPr>
          <a:xfrm>
            <a:off x="120074" y="1136469"/>
            <a:ext cx="5565404" cy="5551713"/>
          </a:xfrm>
        </p:spPr>
        <p:txBody>
          <a:bodyPr wrap="square" anchor="t">
            <a:normAutofit fontScale="92500"/>
          </a:bodyPr>
          <a:lstStyle/>
          <a:p>
            <a:pPr>
              <a:lnSpc>
                <a:spcPct val="90000"/>
              </a:lnSpc>
            </a:pPr>
            <a:endParaRPr lang="en-IN" sz="27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Tokenization:</a:t>
            </a:r>
            <a:r>
              <a:rPr lang="en-US" sz="2700" dirty="0"/>
              <a:t> Break down text into individual words or tokens.</a:t>
            </a:r>
            <a:endParaRPr lang="en-IN" sz="2700" kern="100" dirty="0">
              <a:effectLst/>
            </a:endParaRP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err="1"/>
              <a:t>Stopwords</a:t>
            </a:r>
            <a:r>
              <a:rPr lang="en-US" sz="2700" b="1" dirty="0"/>
              <a:t> Removal:</a:t>
            </a:r>
            <a:r>
              <a:rPr lang="en-US" sz="2700" dirty="0"/>
              <a:t> Eliminate common words that do not contribute to the meaning.</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Stemming and Lemmatization:</a:t>
            </a:r>
            <a:r>
              <a:rPr lang="en-US" sz="2700" dirty="0"/>
              <a:t> Reduce words to their base or root forms.</a:t>
            </a:r>
          </a:p>
          <a:p>
            <a:pPr marL="742950" lvl="1" indent="-285750">
              <a:lnSpc>
                <a:spcPct val="90000"/>
              </a:lnSpc>
              <a:spcAft>
                <a:spcPts val="800"/>
              </a:spcAft>
              <a:buSzPts val="1000"/>
              <a:buFont typeface="Courier New" panose="02070309020205020404" pitchFamily="49" charset="0"/>
              <a:buChar char="o"/>
              <a:tabLst>
                <a:tab pos="914400" algn="l"/>
              </a:tabLst>
            </a:pPr>
            <a:r>
              <a:rPr lang="en-US" sz="2700" b="1" dirty="0"/>
              <a:t>TF-IDF Vectorization:</a:t>
            </a:r>
            <a:r>
              <a:rPr lang="en-US" sz="2700" dirty="0"/>
              <a:t> Convert text into numerical format considering term frequency and inverse document frequency.</a:t>
            </a:r>
            <a:endParaRPr lang="en-US" sz="2700" i="1" dirty="0"/>
          </a:p>
        </p:txBody>
      </p:sp>
      <p:pic>
        <p:nvPicPr>
          <p:cNvPr id="7170" name="Picture 2">
            <a:extLst>
              <a:ext uri="{FF2B5EF4-FFF2-40B4-BE49-F238E27FC236}">
                <a16:creationId xmlns:a16="http://schemas.microsoft.com/office/drawing/2014/main" id="{E37FDA1B-24B0-BFE9-530A-FA23900C5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493" r="25493"/>
          <a:stretch/>
        </p:blipFill>
        <p:spPr bwMode="auto">
          <a:xfrm>
            <a:off x="6302697" y="1025236"/>
            <a:ext cx="5565404" cy="2605251"/>
          </a:xfrm>
          <a:prstGeom prst="rect">
            <a:avLst/>
          </a:prstGeom>
          <a:solidFill>
            <a:srgbClr val="FFFFFF"/>
          </a:solidFill>
          <a:ln w="9525">
            <a:noFill/>
            <a:miter lim="800000"/>
            <a:headEnd/>
            <a:tailEnd/>
          </a:ln>
        </p:spPr>
      </p:pic>
      <p:pic>
        <p:nvPicPr>
          <p:cNvPr id="5" name="Picture 4">
            <a:extLst>
              <a:ext uri="{FF2B5EF4-FFF2-40B4-BE49-F238E27FC236}">
                <a16:creationId xmlns:a16="http://schemas.microsoft.com/office/drawing/2014/main" id="{16373818-A155-E336-0142-27A23C49F5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06683" y="4119217"/>
            <a:ext cx="5365068" cy="2494019"/>
          </a:xfrm>
          <a:prstGeom prst="rect">
            <a:avLst/>
          </a:prstGeom>
        </p:spPr>
      </p:pic>
    </p:spTree>
    <p:custDataLst>
      <p:tags r:id="rId1"/>
    </p:custDataLst>
    <p:extLst>
      <p:ext uri="{BB962C8B-B14F-4D97-AF65-F5344CB8AC3E}">
        <p14:creationId xmlns:p14="http://schemas.microsoft.com/office/powerpoint/2010/main" val="1959612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Design">
  <a:themeElements>
    <a:clrScheme name="IIMK">
      <a:dk1>
        <a:srgbClr val="000000"/>
      </a:dk1>
      <a:lt1>
        <a:srgbClr val="FFFFFF"/>
      </a:lt1>
      <a:dk2>
        <a:srgbClr val="000000"/>
      </a:dk2>
      <a:lt2>
        <a:srgbClr val="808080"/>
      </a:lt2>
      <a:accent1>
        <a:srgbClr val="005495"/>
      </a:accent1>
      <a:accent2>
        <a:srgbClr val="4C86B8"/>
      </a:accent2>
      <a:accent3>
        <a:srgbClr val="5B926B"/>
      </a:accent3>
      <a:accent4>
        <a:srgbClr val="C3161C"/>
      </a:accent4>
      <a:accent5>
        <a:srgbClr val="898989"/>
      </a:accent5>
      <a:accent6>
        <a:srgbClr val="FFFFFF"/>
      </a:accent6>
      <a:hlink>
        <a:srgbClr val="0070C0"/>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5246C6B24D12E4A85CD9328C69895FD" ma:contentTypeVersion="11" ma:contentTypeDescription="Create a new document." ma:contentTypeScope="" ma:versionID="1e11325aebefc5a3e73d3b35f7714212">
  <xsd:schema xmlns:xsd="http://www.w3.org/2001/XMLSchema" xmlns:xs="http://www.w3.org/2001/XMLSchema" xmlns:p="http://schemas.microsoft.com/office/2006/metadata/properties" xmlns:ns2="c9210207-2be1-4bd2-83ed-ae9338d639b4" xmlns:ns3="5ac2d67f-8312-48ae-b5c8-5015b81db4d9" targetNamespace="http://schemas.microsoft.com/office/2006/metadata/properties" ma:root="true" ma:fieldsID="b9df3897434cec18aa187e3d3c092200" ns2:_="" ns3:_="">
    <xsd:import namespace="c9210207-2be1-4bd2-83ed-ae9338d639b4"/>
    <xsd:import namespace="5ac2d67f-8312-48ae-b5c8-5015b81db4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210207-2be1-4bd2-83ed-ae9338d639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c2d67f-8312-48ae-b5c8-5015b81db4d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6E3D83-D6D5-4388-95AC-34119C57925C}">
  <ds:schemaRefs>
    <ds:schemaRef ds:uri="http://schemas.microsoft.com/sharepoint/v3/contenttype/forms"/>
  </ds:schemaRefs>
</ds:datastoreItem>
</file>

<file path=customXml/itemProps2.xml><?xml version="1.0" encoding="utf-8"?>
<ds:datastoreItem xmlns:ds="http://schemas.openxmlformats.org/officeDocument/2006/customXml" ds:itemID="{AA0BA33B-1AAB-4165-A017-0613E6AFF28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D8F4C5A-2F7C-4F69-9C7C-3F7B09477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210207-2be1-4bd2-83ed-ae9338d639b4"/>
    <ds:schemaRef ds:uri="5ac2d67f-8312-48ae-b5c8-5015b81db4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14253</TotalTime>
  <Words>1097</Words>
  <Application>Microsoft Office PowerPoint</Application>
  <PresentationFormat>Widescreen</PresentationFormat>
  <Paragraphs>152</Paragraphs>
  <Slides>21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Arial</vt:lpstr>
      <vt:lpstr>Courier New</vt:lpstr>
      <vt:lpstr>Times New Roman</vt:lpstr>
      <vt:lpstr>Default Design</vt:lpstr>
      <vt:lpstr>PowerPoint Presentation</vt:lpstr>
      <vt:lpstr>Project Outline</vt:lpstr>
      <vt:lpstr>Background</vt:lpstr>
      <vt:lpstr>Objectives</vt:lpstr>
      <vt:lpstr>Issue and Challenges of ABC University </vt:lpstr>
      <vt:lpstr>Resources</vt:lpstr>
      <vt:lpstr>Outcomes</vt:lpstr>
      <vt:lpstr>Approach</vt:lpstr>
      <vt:lpstr>Data Preprocessing</vt:lpstr>
      <vt:lpstr>Data Preprocessing</vt:lpstr>
      <vt:lpstr>Analytical Techniques</vt:lpstr>
      <vt:lpstr>Analytical Techniques</vt:lpstr>
      <vt:lpstr>Analytical Techniques</vt:lpstr>
      <vt:lpstr>Analytical Techniques</vt:lpstr>
      <vt:lpstr> Tokenizer &amp; Model </vt:lpstr>
      <vt:lpstr> Model Performance</vt:lpstr>
      <vt:lpstr>Result Summary</vt:lpstr>
      <vt:lpstr>Recommendations</vt:lpstr>
      <vt:lpstr>Benefits to the Organization</vt:lpstr>
      <vt:lpstr>Bibliography</vt:lpstr>
      <vt:lpstr>PowerPoint Presentation</vt:lpstr>
    </vt:vector>
  </TitlesOfParts>
  <Company>VCU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KotlerMM_ch02</dc:title>
  <dc:creator>Tracy Tuten Ryan</dc:creator>
  <cp:lastModifiedBy>Himakshi Sandal</cp:lastModifiedBy>
  <cp:revision>127</cp:revision>
  <dcterms:created xsi:type="dcterms:W3CDTF">2003-05-13T16:21:51Z</dcterms:created>
  <dcterms:modified xsi:type="dcterms:W3CDTF">2024-09-11T06:19:24Z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0x010100D5246C6B24D12E4A85CD9328C69895FD</vt:lpwstr>
  </property>
  <property fmtid="{D5CDD505-2E9C-101B-9397-08002B2CF9AE}" pid="3" name="ArticulateGUID">
    <vt:lpwstr>C6D0979F-0192-4254-A5DB-349F1C9B584E</vt:lpwstr>
  </property>
  <property fmtid="{D5CDD505-2E9C-101B-9397-08002B2CF9AE}" pid="4" name="ArticulatePath">
    <vt:lpwstr>https://eruditussp-my.sharepoint.com/personal/shweta_suki_emeritus_org/Documents/WorkingFolderForShwetaSuki/IIMK/DS/IIMK_DS_Final Project template</vt:lpwstr>
  </property>
</Properties>
</file>